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7" r:id="rId1"/>
  </p:sldMasterIdLst>
  <p:notesMasterIdLst>
    <p:notesMasterId r:id="rId39"/>
  </p:notesMasterIdLst>
  <p:sldIdLst>
    <p:sldId id="256" r:id="rId2"/>
    <p:sldId id="292" r:id="rId3"/>
    <p:sldId id="294" r:id="rId4"/>
    <p:sldId id="257" r:id="rId5"/>
    <p:sldId id="267" r:id="rId6"/>
    <p:sldId id="268" r:id="rId7"/>
    <p:sldId id="290" r:id="rId8"/>
    <p:sldId id="288" r:id="rId9"/>
    <p:sldId id="291" r:id="rId10"/>
    <p:sldId id="260" r:id="rId11"/>
    <p:sldId id="261" r:id="rId12"/>
    <p:sldId id="263" r:id="rId13"/>
    <p:sldId id="265" r:id="rId14"/>
    <p:sldId id="301" r:id="rId15"/>
    <p:sldId id="279" r:id="rId16"/>
    <p:sldId id="281" r:id="rId17"/>
    <p:sldId id="280" r:id="rId18"/>
    <p:sldId id="284" r:id="rId19"/>
    <p:sldId id="283" r:id="rId20"/>
    <p:sldId id="303" r:id="rId21"/>
    <p:sldId id="269" r:id="rId22"/>
    <p:sldId id="270" r:id="rId23"/>
    <p:sldId id="272" r:id="rId24"/>
    <p:sldId id="273" r:id="rId25"/>
    <p:sldId id="274" r:id="rId26"/>
    <p:sldId id="312" r:id="rId27"/>
    <p:sldId id="305" r:id="rId28"/>
    <p:sldId id="285" r:id="rId29"/>
    <p:sldId id="278" r:id="rId30"/>
    <p:sldId id="311" r:id="rId31"/>
    <p:sldId id="289" r:id="rId32"/>
    <p:sldId id="315" r:id="rId33"/>
    <p:sldId id="309" r:id="rId34"/>
    <p:sldId id="313" r:id="rId35"/>
    <p:sldId id="310" r:id="rId36"/>
    <p:sldId id="286" r:id="rId37"/>
    <p:sldId id="287" r:id="rId3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ECD"/>
          </a:solidFill>
        </a:fill>
      </a:tcStyle>
    </a:wholeTbl>
    <a:band2H>
      <a:tcTxStyle/>
      <a:tcStyle>
        <a:tcBdr/>
        <a:fill>
          <a:solidFill>
            <a:srgbClr val="ECF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352"/>
    <p:restoredTop sz="93690"/>
  </p:normalViewPr>
  <p:slideViewPr>
    <p:cSldViewPr snapToGrid="0" snapToObjects="1">
      <p:cViewPr varScale="1">
        <p:scale>
          <a:sx n="77" d="100"/>
          <a:sy n="77" d="100"/>
        </p:scale>
        <p:origin x="9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6DAA4-906E-2246-B7F5-CF6C8A1540E6}" type="doc">
      <dgm:prSet loTypeId="urn:microsoft.com/office/officeart/2005/8/layout/cycle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381098-F69F-0E44-BC89-EF4C41E89D2F}">
      <dgm:prSet phldrT="[Text]" custT="1"/>
      <dgm:spPr/>
      <dgm:t>
        <a:bodyPr/>
        <a:lstStyle/>
        <a:p>
          <a:endParaRPr lang="en-GB" sz="1800" dirty="0"/>
        </a:p>
        <a:p>
          <a:endParaRPr lang="en-GB" sz="1800" dirty="0"/>
        </a:p>
        <a:p>
          <a:endParaRPr lang="en-GB" sz="1800" dirty="0"/>
        </a:p>
        <a:p>
          <a:endParaRPr lang="en-GB" sz="1800" dirty="0"/>
        </a:p>
        <a:p>
          <a:r>
            <a:rPr lang="en-GB" sz="1800" dirty="0"/>
            <a:t>Fixturing</a:t>
          </a:r>
          <a:endParaRPr lang="en-GB" sz="600" dirty="0"/>
        </a:p>
      </dgm:t>
    </dgm:pt>
    <dgm:pt modelId="{EBB2CF59-9DB7-BC4D-B31C-ED04F2FF902D}" type="parTrans" cxnId="{D8062A10-5C4C-FE47-ADEA-5540269864D1}">
      <dgm:prSet/>
      <dgm:spPr/>
      <dgm:t>
        <a:bodyPr/>
        <a:lstStyle/>
        <a:p>
          <a:endParaRPr lang="en-GB"/>
        </a:p>
      </dgm:t>
    </dgm:pt>
    <dgm:pt modelId="{D25912CB-D6D2-E643-8443-7502EBD1A47A}" type="sibTrans" cxnId="{D8062A10-5C4C-FE47-ADEA-5540269864D1}">
      <dgm:prSet/>
      <dgm:spPr/>
      <dgm:t>
        <a:bodyPr/>
        <a:lstStyle/>
        <a:p>
          <a:endParaRPr lang="en-GB"/>
        </a:p>
      </dgm:t>
    </dgm:pt>
    <dgm:pt modelId="{656FFD4F-59A4-3040-AB9A-7A09DEAC7893}">
      <dgm:prSet phldrT="[Text]" custT="1"/>
      <dgm:spPr/>
      <dgm:t>
        <a:bodyPr/>
        <a:lstStyle/>
        <a:p>
          <a:r>
            <a:rPr lang="en-GB" sz="1800" dirty="0"/>
            <a:t>Pneumatic</a:t>
          </a:r>
        </a:p>
      </dgm:t>
    </dgm:pt>
    <dgm:pt modelId="{8F4197FA-8AB9-4E4D-B7FD-0E7B76B87A24}" type="parTrans" cxnId="{4808152D-707C-324C-BC61-6697DD3DB5B0}">
      <dgm:prSet/>
      <dgm:spPr/>
      <dgm:t>
        <a:bodyPr/>
        <a:lstStyle/>
        <a:p>
          <a:endParaRPr lang="en-GB"/>
        </a:p>
      </dgm:t>
    </dgm:pt>
    <dgm:pt modelId="{FCA713EC-F645-B74F-B081-B41E11A0E32D}" type="sibTrans" cxnId="{4808152D-707C-324C-BC61-6697DD3DB5B0}">
      <dgm:prSet/>
      <dgm:spPr/>
      <dgm:t>
        <a:bodyPr/>
        <a:lstStyle/>
        <a:p>
          <a:endParaRPr lang="en-GB"/>
        </a:p>
      </dgm:t>
    </dgm:pt>
    <dgm:pt modelId="{EA8E00B0-65FA-6F4E-BC42-0BBFFA5BD818}">
      <dgm:prSet phldrT="[Text]" custT="1"/>
      <dgm:spPr/>
      <dgm:t>
        <a:bodyPr/>
        <a:lstStyle/>
        <a:p>
          <a:r>
            <a:rPr lang="en-GB" sz="1800" dirty="0"/>
            <a:t>Hydraulic</a:t>
          </a:r>
        </a:p>
      </dgm:t>
    </dgm:pt>
    <dgm:pt modelId="{8C26C219-C987-4644-A835-F91D4E05A28F}" type="parTrans" cxnId="{AD46F138-775A-7F45-84F5-15614FDBC01B}">
      <dgm:prSet/>
      <dgm:spPr/>
      <dgm:t>
        <a:bodyPr/>
        <a:lstStyle/>
        <a:p>
          <a:endParaRPr lang="en-GB"/>
        </a:p>
      </dgm:t>
    </dgm:pt>
    <dgm:pt modelId="{968A708F-0715-7F49-84F8-52C1269B2082}" type="sibTrans" cxnId="{AD46F138-775A-7F45-84F5-15614FDBC01B}">
      <dgm:prSet/>
      <dgm:spPr/>
      <dgm:t>
        <a:bodyPr/>
        <a:lstStyle/>
        <a:p>
          <a:endParaRPr lang="en-GB"/>
        </a:p>
      </dgm:t>
    </dgm:pt>
    <dgm:pt modelId="{5F11E0E0-1F28-B84C-9A7B-D88E9B0E5C39}">
      <dgm:prSet phldrT="[Text]" custT="1"/>
      <dgm:spPr/>
      <dgm:t>
        <a:bodyPr/>
        <a:lstStyle/>
        <a:p>
          <a:endParaRPr lang="en-GB" sz="1800" dirty="0"/>
        </a:p>
        <a:p>
          <a:endParaRPr lang="en-GB" sz="1800" dirty="0"/>
        </a:p>
        <a:p>
          <a:endParaRPr lang="en-GB" sz="1800" dirty="0"/>
        </a:p>
        <a:p>
          <a:r>
            <a:rPr lang="en-GB" sz="1800" dirty="0"/>
            <a:t>Custom</a:t>
          </a:r>
        </a:p>
        <a:p>
          <a:r>
            <a:rPr lang="en-GB" sz="1800" dirty="0"/>
            <a:t> Machines</a:t>
          </a:r>
        </a:p>
      </dgm:t>
    </dgm:pt>
    <dgm:pt modelId="{638BA133-93ED-D24A-AF74-391D383B91FB}" type="parTrans" cxnId="{77E36C2E-0A66-8E44-AB43-941889A9CFD6}">
      <dgm:prSet/>
      <dgm:spPr/>
      <dgm:t>
        <a:bodyPr/>
        <a:lstStyle/>
        <a:p>
          <a:endParaRPr lang="en-GB"/>
        </a:p>
      </dgm:t>
    </dgm:pt>
    <dgm:pt modelId="{05E06866-8173-E044-B212-A2E53B1374AC}" type="sibTrans" cxnId="{77E36C2E-0A66-8E44-AB43-941889A9CFD6}">
      <dgm:prSet/>
      <dgm:spPr/>
      <dgm:t>
        <a:bodyPr/>
        <a:lstStyle/>
        <a:p>
          <a:endParaRPr lang="en-GB"/>
        </a:p>
      </dgm:t>
    </dgm:pt>
    <dgm:pt modelId="{74DBC20B-3272-F143-A5EC-A88F3A435BE6}">
      <dgm:prSet phldrT="[Text]" custT="1"/>
      <dgm:spPr/>
      <dgm:t>
        <a:bodyPr/>
        <a:lstStyle/>
        <a:p>
          <a:r>
            <a:rPr lang="en-GB" sz="1800"/>
            <a:t>Inspection</a:t>
          </a:r>
          <a:endParaRPr lang="en-GB" sz="1800" dirty="0"/>
        </a:p>
      </dgm:t>
    </dgm:pt>
    <dgm:pt modelId="{94211E08-9A3C-6544-9C2D-F71754C588B3}" type="parTrans" cxnId="{00EB2E76-71B7-354C-8E80-F44CC003EF0D}">
      <dgm:prSet/>
      <dgm:spPr/>
      <dgm:t>
        <a:bodyPr/>
        <a:lstStyle/>
        <a:p>
          <a:endParaRPr lang="en-GB"/>
        </a:p>
      </dgm:t>
    </dgm:pt>
    <dgm:pt modelId="{09C68067-803D-FE4D-A706-6498715C7F8C}" type="sibTrans" cxnId="{00EB2E76-71B7-354C-8E80-F44CC003EF0D}">
      <dgm:prSet/>
      <dgm:spPr/>
      <dgm:t>
        <a:bodyPr/>
        <a:lstStyle/>
        <a:p>
          <a:endParaRPr lang="en-GB"/>
        </a:p>
      </dgm:t>
    </dgm:pt>
    <dgm:pt modelId="{C26A7F26-9ECE-9846-B029-DF6E081C4398}">
      <dgm:prSet phldrT="[Text]" custT="1"/>
      <dgm:spPr/>
      <dgm:t>
        <a:bodyPr/>
        <a:lstStyle/>
        <a:p>
          <a:r>
            <a:rPr lang="en-GB" sz="1800" dirty="0"/>
            <a:t>Manufacturing</a:t>
          </a:r>
        </a:p>
      </dgm:t>
    </dgm:pt>
    <dgm:pt modelId="{1A1FFDA7-6EDC-B048-8866-113BEBBE317B}" type="parTrans" cxnId="{A556FF41-FBC2-A540-9E5D-8E6B1D528312}">
      <dgm:prSet/>
      <dgm:spPr/>
      <dgm:t>
        <a:bodyPr/>
        <a:lstStyle/>
        <a:p>
          <a:endParaRPr lang="en-GB"/>
        </a:p>
      </dgm:t>
    </dgm:pt>
    <dgm:pt modelId="{AD5190C4-2247-B64A-A191-068AEC70AACF}" type="sibTrans" cxnId="{A556FF41-FBC2-A540-9E5D-8E6B1D528312}">
      <dgm:prSet/>
      <dgm:spPr/>
      <dgm:t>
        <a:bodyPr/>
        <a:lstStyle/>
        <a:p>
          <a:endParaRPr lang="en-GB"/>
        </a:p>
      </dgm:t>
    </dgm:pt>
    <dgm:pt modelId="{1F803571-94AD-524E-8D16-F3186996D299}">
      <dgm:prSet phldrT="[Text]" custT="1"/>
      <dgm:spPr/>
      <dgm:t>
        <a:bodyPr/>
        <a:lstStyle/>
        <a:p>
          <a:endParaRPr lang="en-GB"/>
        </a:p>
      </dgm:t>
    </dgm:pt>
    <dgm:pt modelId="{0EFC3EE8-C947-2C47-BD83-3DCA6CF842C9}" type="parTrans" cxnId="{2F8D4687-D55C-CE41-B394-47736391377B}">
      <dgm:prSet/>
      <dgm:spPr/>
      <dgm:t>
        <a:bodyPr/>
        <a:lstStyle/>
        <a:p>
          <a:endParaRPr lang="en-GB"/>
        </a:p>
      </dgm:t>
    </dgm:pt>
    <dgm:pt modelId="{57027732-C274-894A-A6A7-99B5F432679F}" type="sibTrans" cxnId="{2F8D4687-D55C-CE41-B394-47736391377B}">
      <dgm:prSet/>
      <dgm:spPr/>
      <dgm:t>
        <a:bodyPr/>
        <a:lstStyle/>
        <a:p>
          <a:endParaRPr lang="en-GB"/>
        </a:p>
      </dgm:t>
    </dgm:pt>
    <dgm:pt modelId="{A3AB2269-DBFE-7548-A452-4309E175ADEA}">
      <dgm:prSet phldrT="[Text]" custT="1"/>
      <dgm:spPr/>
      <dgm:t>
        <a:bodyPr/>
        <a:lstStyle/>
        <a:p>
          <a:endParaRPr lang="en-GB"/>
        </a:p>
      </dgm:t>
    </dgm:pt>
    <dgm:pt modelId="{5466EA22-06C4-1943-9175-75CC2D195839}" type="parTrans" cxnId="{5B965BBA-F06F-C248-8E1F-7786C4F978A2}">
      <dgm:prSet/>
      <dgm:spPr/>
      <dgm:t>
        <a:bodyPr/>
        <a:lstStyle/>
        <a:p>
          <a:endParaRPr lang="en-GB"/>
        </a:p>
      </dgm:t>
    </dgm:pt>
    <dgm:pt modelId="{1FFD41D4-FE1F-FE46-B032-17EF27511441}" type="sibTrans" cxnId="{5B965BBA-F06F-C248-8E1F-7786C4F978A2}">
      <dgm:prSet/>
      <dgm:spPr/>
      <dgm:t>
        <a:bodyPr/>
        <a:lstStyle/>
        <a:p>
          <a:endParaRPr lang="en-GB"/>
        </a:p>
      </dgm:t>
    </dgm:pt>
    <dgm:pt modelId="{18F285A3-D5A9-6F4A-AEFD-A89EA236BC05}">
      <dgm:prSet phldrT="[Text]" custT="1"/>
      <dgm:spPr/>
      <dgm:t>
        <a:bodyPr/>
        <a:lstStyle/>
        <a:p>
          <a:endParaRPr lang="en-GB"/>
        </a:p>
      </dgm:t>
    </dgm:pt>
    <dgm:pt modelId="{2442B0D1-280C-8545-81BA-DE8C24CAFC4A}" type="parTrans" cxnId="{65ACB65F-DFB7-EC49-A82C-19B8FD59114D}">
      <dgm:prSet/>
      <dgm:spPr/>
      <dgm:t>
        <a:bodyPr/>
        <a:lstStyle/>
        <a:p>
          <a:endParaRPr lang="en-GB"/>
        </a:p>
      </dgm:t>
    </dgm:pt>
    <dgm:pt modelId="{96196B1A-B983-E544-97CE-FA0CA1821681}" type="sibTrans" cxnId="{65ACB65F-DFB7-EC49-A82C-19B8FD59114D}">
      <dgm:prSet/>
      <dgm:spPr/>
      <dgm:t>
        <a:bodyPr/>
        <a:lstStyle/>
        <a:p>
          <a:endParaRPr lang="en-GB"/>
        </a:p>
      </dgm:t>
    </dgm:pt>
    <dgm:pt modelId="{929E8604-C582-8746-B9BB-C071FF55A076}">
      <dgm:prSet phldrT="[Text]" custT="1"/>
      <dgm:spPr/>
      <dgm:t>
        <a:bodyPr/>
        <a:lstStyle/>
        <a:p>
          <a:r>
            <a:rPr lang="en-GB" sz="1800" dirty="0"/>
            <a:t>Manual</a:t>
          </a:r>
        </a:p>
      </dgm:t>
    </dgm:pt>
    <dgm:pt modelId="{C2625C11-9E53-5940-9526-21E3585C1E6F}" type="parTrans" cxnId="{76484FBA-22EF-0145-B68D-CC3DE347F52D}">
      <dgm:prSet/>
      <dgm:spPr/>
      <dgm:t>
        <a:bodyPr/>
        <a:lstStyle/>
        <a:p>
          <a:endParaRPr lang="en-GB"/>
        </a:p>
      </dgm:t>
    </dgm:pt>
    <dgm:pt modelId="{F1EAE495-5CDA-E74C-8BF0-9B75CC509E93}" type="sibTrans" cxnId="{76484FBA-22EF-0145-B68D-CC3DE347F52D}">
      <dgm:prSet/>
      <dgm:spPr/>
      <dgm:t>
        <a:bodyPr/>
        <a:lstStyle/>
        <a:p>
          <a:endParaRPr lang="en-GB"/>
        </a:p>
      </dgm:t>
    </dgm:pt>
    <dgm:pt modelId="{7AC3593B-9321-FC4E-A9AA-B16AD2C0CC60}">
      <dgm:prSet custT="1"/>
      <dgm:spPr/>
      <dgm:t>
        <a:bodyPr/>
        <a:lstStyle/>
        <a:p>
          <a:endParaRPr lang="en-GB" sz="1600" dirty="0"/>
        </a:p>
        <a:p>
          <a:r>
            <a:rPr lang="en-GB" sz="1600" b="0" dirty="0"/>
            <a:t>Automation</a:t>
          </a:r>
        </a:p>
        <a:p>
          <a:r>
            <a:rPr lang="en-GB" sz="1600" b="0" dirty="0"/>
            <a:t> &amp;</a:t>
          </a:r>
        </a:p>
        <a:p>
          <a:r>
            <a:rPr lang="en-GB" sz="1600" b="0" dirty="0"/>
            <a:t>Robot Cell Integration</a:t>
          </a:r>
        </a:p>
      </dgm:t>
    </dgm:pt>
    <dgm:pt modelId="{683C1386-35A4-9248-B64D-0FDDA395D081}" type="parTrans" cxnId="{DE697398-BD15-4642-A439-E015588B9150}">
      <dgm:prSet/>
      <dgm:spPr/>
      <dgm:t>
        <a:bodyPr/>
        <a:lstStyle/>
        <a:p>
          <a:endParaRPr lang="en-GB"/>
        </a:p>
      </dgm:t>
    </dgm:pt>
    <dgm:pt modelId="{7F1911E4-DD2C-8841-8E79-60D991DD857C}" type="sibTrans" cxnId="{DE697398-BD15-4642-A439-E015588B9150}">
      <dgm:prSet/>
      <dgm:spPr/>
      <dgm:t>
        <a:bodyPr/>
        <a:lstStyle/>
        <a:p>
          <a:endParaRPr lang="en-GB"/>
        </a:p>
      </dgm:t>
    </dgm:pt>
    <dgm:pt modelId="{EE5112E9-136C-5046-AEAA-2E7894436DCF}">
      <dgm:prSet custT="1"/>
      <dgm:spPr/>
      <dgm:t>
        <a:bodyPr/>
        <a:lstStyle/>
        <a:p>
          <a:endParaRPr lang="en-GB" sz="1400" dirty="0"/>
        </a:p>
        <a:p>
          <a:endParaRPr lang="en-GB" sz="1400" dirty="0"/>
        </a:p>
        <a:p>
          <a:r>
            <a:rPr lang="en-GB" sz="1600" dirty="0"/>
            <a:t>Subcontracting machining</a:t>
          </a:r>
        </a:p>
        <a:p>
          <a:r>
            <a:rPr lang="en-GB" sz="1600" dirty="0"/>
            <a:t>&amp;</a:t>
          </a:r>
        </a:p>
        <a:p>
          <a:r>
            <a:rPr lang="en-GB" sz="1600" dirty="0"/>
            <a:t>CMM measurement</a:t>
          </a:r>
        </a:p>
      </dgm:t>
    </dgm:pt>
    <dgm:pt modelId="{3B267E22-DA87-8248-A622-C397DB2F3846}" type="parTrans" cxnId="{C032041A-BBD0-9D45-8445-31EA45C2AF13}">
      <dgm:prSet/>
      <dgm:spPr/>
      <dgm:t>
        <a:bodyPr/>
        <a:lstStyle/>
        <a:p>
          <a:endParaRPr lang="en-GB"/>
        </a:p>
      </dgm:t>
    </dgm:pt>
    <dgm:pt modelId="{23D910C2-A5C3-7842-BA93-DF86F0FF8B30}" type="sibTrans" cxnId="{C032041A-BBD0-9D45-8445-31EA45C2AF13}">
      <dgm:prSet/>
      <dgm:spPr/>
      <dgm:t>
        <a:bodyPr/>
        <a:lstStyle/>
        <a:p>
          <a:endParaRPr lang="en-GB"/>
        </a:p>
      </dgm:t>
    </dgm:pt>
    <dgm:pt modelId="{5F8E3CB2-EA1C-4447-9753-3C97F6B3824D}">
      <dgm:prSet phldrT="[Text]" custScaleY="62636" custLinFactNeighborX="-28008" custLinFactNeighborY="67727"/>
      <dgm:spPr/>
    </dgm:pt>
    <dgm:pt modelId="{20D5DEBB-D376-4297-9224-A31025224447}" type="parTrans" cxnId="{4BE48FB1-4F65-4A95-8D72-E08502DA33C9}">
      <dgm:prSet/>
      <dgm:spPr/>
      <dgm:t>
        <a:bodyPr/>
        <a:lstStyle/>
        <a:p>
          <a:endParaRPr lang="hu-HU"/>
        </a:p>
      </dgm:t>
    </dgm:pt>
    <dgm:pt modelId="{EB7FDEA1-B2B3-4476-93DB-2C8B166B7E04}" type="sibTrans" cxnId="{4BE48FB1-4F65-4A95-8D72-E08502DA33C9}">
      <dgm:prSet/>
      <dgm:spPr/>
      <dgm:t>
        <a:bodyPr/>
        <a:lstStyle/>
        <a:p>
          <a:endParaRPr lang="hu-HU"/>
        </a:p>
      </dgm:t>
    </dgm:pt>
    <dgm:pt modelId="{716C3716-9E12-4F24-BFCC-27B50BC64871}">
      <dgm:prSet phldrT="[Text]" custScaleY="62636" custLinFactNeighborX="-28008" custLinFactNeighborY="67727"/>
      <dgm:spPr/>
    </dgm:pt>
    <dgm:pt modelId="{4A3BC9CD-AADB-4804-B241-36967079AB56}" type="parTrans" cxnId="{6A4BB68D-28AB-45EB-BA4B-1AEC5F0DAEB4}">
      <dgm:prSet/>
      <dgm:spPr/>
      <dgm:t>
        <a:bodyPr/>
        <a:lstStyle/>
        <a:p>
          <a:endParaRPr lang="hu-HU"/>
        </a:p>
      </dgm:t>
    </dgm:pt>
    <dgm:pt modelId="{89609103-3990-4C9F-9BA8-97EC7F6C057D}" type="sibTrans" cxnId="{6A4BB68D-28AB-45EB-BA4B-1AEC5F0DAEB4}">
      <dgm:prSet/>
      <dgm:spPr/>
      <dgm:t>
        <a:bodyPr/>
        <a:lstStyle/>
        <a:p>
          <a:endParaRPr lang="hu-HU"/>
        </a:p>
      </dgm:t>
    </dgm:pt>
    <dgm:pt modelId="{43CA913D-7DFD-464E-8BA5-8950321703EB}">
      <dgm:prSet phldrT="[Text]" custScaleY="62636" custLinFactNeighborX="-28008" custLinFactNeighborY="67727"/>
      <dgm:spPr/>
    </dgm:pt>
    <dgm:pt modelId="{938D5936-1BF3-48AB-85DE-FDFBF70714A7}" type="parTrans" cxnId="{4F58194A-0D00-421D-83CC-EFEDA76C4003}">
      <dgm:prSet/>
      <dgm:spPr/>
      <dgm:t>
        <a:bodyPr/>
        <a:lstStyle/>
        <a:p>
          <a:endParaRPr lang="hu-HU"/>
        </a:p>
      </dgm:t>
    </dgm:pt>
    <dgm:pt modelId="{B3CE7F4C-4979-46C8-B52D-D5075EA4AA61}" type="sibTrans" cxnId="{4F58194A-0D00-421D-83CC-EFEDA76C4003}">
      <dgm:prSet/>
      <dgm:spPr/>
      <dgm:t>
        <a:bodyPr/>
        <a:lstStyle/>
        <a:p>
          <a:endParaRPr lang="hu-HU"/>
        </a:p>
      </dgm:t>
    </dgm:pt>
    <dgm:pt modelId="{44EF2AC9-0607-48A6-B00C-BB539C468ED5}">
      <dgm:prSet phldrT="[Text]" custScaleX="127456" custScaleY="54543" custLinFactNeighborX="19562" custLinFactNeighborY="3371"/>
      <dgm:spPr/>
    </dgm:pt>
    <dgm:pt modelId="{2EDAEF76-1149-4C13-8630-5507F754635D}" type="parTrans" cxnId="{A67BFACB-F55B-491E-90F3-ADA20FB1F5D8}">
      <dgm:prSet/>
      <dgm:spPr/>
      <dgm:t>
        <a:bodyPr/>
        <a:lstStyle/>
        <a:p>
          <a:endParaRPr lang="hu-HU"/>
        </a:p>
      </dgm:t>
    </dgm:pt>
    <dgm:pt modelId="{13DF96C4-5A9B-4C24-B2B9-C2557E7069D3}" type="sibTrans" cxnId="{A67BFACB-F55B-491E-90F3-ADA20FB1F5D8}">
      <dgm:prSet/>
      <dgm:spPr/>
      <dgm:t>
        <a:bodyPr/>
        <a:lstStyle/>
        <a:p>
          <a:endParaRPr lang="hu-HU"/>
        </a:p>
      </dgm:t>
    </dgm:pt>
    <dgm:pt modelId="{3C0B0C5B-E4F6-4326-A688-FF7529DE0A87}">
      <dgm:prSet phldrT="[Text]" custScaleX="127456" custScaleY="54543" custLinFactNeighborX="19562" custLinFactNeighborY="3371"/>
      <dgm:spPr/>
    </dgm:pt>
    <dgm:pt modelId="{0B195599-4B73-4A14-80A9-668DEF4F9D05}" type="parTrans" cxnId="{3CCAC8A6-BA4A-49F5-8ABE-1BF9BDCC701F}">
      <dgm:prSet/>
      <dgm:spPr/>
      <dgm:t>
        <a:bodyPr/>
        <a:lstStyle/>
        <a:p>
          <a:endParaRPr lang="hu-HU"/>
        </a:p>
      </dgm:t>
    </dgm:pt>
    <dgm:pt modelId="{7AA31E4A-1901-4C77-AA6F-D97CEA1AEEAB}" type="sibTrans" cxnId="{3CCAC8A6-BA4A-49F5-8ABE-1BF9BDCC701F}">
      <dgm:prSet/>
      <dgm:spPr/>
      <dgm:t>
        <a:bodyPr/>
        <a:lstStyle/>
        <a:p>
          <a:endParaRPr lang="hu-HU"/>
        </a:p>
      </dgm:t>
    </dgm:pt>
    <dgm:pt modelId="{4DACAD44-D6EE-4E73-B186-D1C584FA492A}">
      <dgm:prSet phldrT="[Text]" custScaleX="127456" custScaleY="54543" custLinFactNeighborX="19562" custLinFactNeighborY="3371"/>
      <dgm:spPr/>
    </dgm:pt>
    <dgm:pt modelId="{B38F8115-2DEF-460F-ACB2-BF03DE11B407}" type="parTrans" cxnId="{819052C5-8741-47B3-A1B5-1386F9342CC2}">
      <dgm:prSet/>
      <dgm:spPr/>
      <dgm:t>
        <a:bodyPr/>
        <a:lstStyle/>
        <a:p>
          <a:endParaRPr lang="hu-HU"/>
        </a:p>
      </dgm:t>
    </dgm:pt>
    <dgm:pt modelId="{13EDB037-618B-42B5-9A4A-053AE675FBF1}" type="sibTrans" cxnId="{819052C5-8741-47B3-A1B5-1386F9342CC2}">
      <dgm:prSet/>
      <dgm:spPr/>
      <dgm:t>
        <a:bodyPr/>
        <a:lstStyle/>
        <a:p>
          <a:endParaRPr lang="hu-HU"/>
        </a:p>
      </dgm:t>
    </dgm:pt>
    <dgm:pt modelId="{ACBEBA2B-B707-324A-97FB-4F42273556B1}">
      <dgm:prSet phldrT="[Text]" custT="1"/>
      <dgm:spPr/>
      <dgm:t>
        <a:bodyPr/>
        <a:lstStyle/>
        <a:p>
          <a:r>
            <a:rPr lang="en-GB" sz="1800" dirty="0"/>
            <a:t>Assembly</a:t>
          </a:r>
        </a:p>
      </dgm:t>
    </dgm:pt>
    <dgm:pt modelId="{AB6C5207-AA4F-2242-9291-25A4B911D866}" type="sibTrans" cxnId="{60F553C1-B23B-074C-B4BD-CCFA935CA9C3}">
      <dgm:prSet/>
      <dgm:spPr/>
      <dgm:t>
        <a:bodyPr/>
        <a:lstStyle/>
        <a:p>
          <a:endParaRPr lang="en-GB"/>
        </a:p>
      </dgm:t>
    </dgm:pt>
    <dgm:pt modelId="{C7B3C053-EEB3-794C-81A7-6DC65F308885}" type="parTrans" cxnId="{60F553C1-B23B-074C-B4BD-CCFA935CA9C3}">
      <dgm:prSet/>
      <dgm:spPr/>
      <dgm:t>
        <a:bodyPr/>
        <a:lstStyle/>
        <a:p>
          <a:endParaRPr lang="en-GB"/>
        </a:p>
      </dgm:t>
    </dgm:pt>
    <dgm:pt modelId="{ED9EA743-12B9-0A4A-93F7-3BD6C45C207F}" type="pres">
      <dgm:prSet presAssocID="{F0B6DAA4-906E-2246-B7F5-CF6C8A1540E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3F9663D-76D9-094B-8D75-46CC72121C0B}" type="pres">
      <dgm:prSet presAssocID="{F0B6DAA4-906E-2246-B7F5-CF6C8A1540E6}" presName="children" presStyleCnt="0"/>
      <dgm:spPr/>
    </dgm:pt>
    <dgm:pt modelId="{086F37EE-7E2E-BE4D-8E7E-874968A9ABBE}" type="pres">
      <dgm:prSet presAssocID="{F0B6DAA4-906E-2246-B7F5-CF6C8A1540E6}" presName="child1group" presStyleCnt="0"/>
      <dgm:spPr/>
    </dgm:pt>
    <dgm:pt modelId="{B1D3427D-4252-E54F-800C-B3D426B56575}" type="pres">
      <dgm:prSet presAssocID="{F0B6DAA4-906E-2246-B7F5-CF6C8A1540E6}" presName="child1" presStyleLbl="bgAcc1" presStyleIdx="0" presStyleCnt="2" custScaleY="62636" custLinFactNeighborX="-28008" custLinFactNeighborY="67727"/>
      <dgm:spPr/>
    </dgm:pt>
    <dgm:pt modelId="{3E982444-C7AF-F048-A584-5DE4AEE68891}" type="pres">
      <dgm:prSet presAssocID="{F0B6DAA4-906E-2246-B7F5-CF6C8A1540E6}" presName="child1Text" presStyleLbl="bgAcc1" presStyleIdx="0" presStyleCnt="2">
        <dgm:presLayoutVars>
          <dgm:bulletEnabled val="1"/>
        </dgm:presLayoutVars>
      </dgm:prSet>
      <dgm:spPr/>
    </dgm:pt>
    <dgm:pt modelId="{3397E224-3D9D-1B48-90BC-1D65B3BA9D02}" type="pres">
      <dgm:prSet presAssocID="{F0B6DAA4-906E-2246-B7F5-CF6C8A1540E6}" presName="child2group" presStyleCnt="0"/>
      <dgm:spPr/>
    </dgm:pt>
    <dgm:pt modelId="{EC8A0A8D-AEBD-F947-B853-A5EF5F66C74B}" type="pres">
      <dgm:prSet presAssocID="{F0B6DAA4-906E-2246-B7F5-CF6C8A1540E6}" presName="child2" presStyleLbl="bgAcc1" presStyleIdx="1" presStyleCnt="2" custScaleX="127456" custScaleY="54543" custLinFactNeighborX="19562" custLinFactNeighborY="3371"/>
      <dgm:spPr/>
    </dgm:pt>
    <dgm:pt modelId="{D12CB62C-70E7-8348-BF4B-8D3E55870196}" type="pres">
      <dgm:prSet presAssocID="{F0B6DAA4-906E-2246-B7F5-CF6C8A1540E6}" presName="child2Text" presStyleLbl="bgAcc1" presStyleIdx="1" presStyleCnt="2">
        <dgm:presLayoutVars>
          <dgm:bulletEnabled val="1"/>
        </dgm:presLayoutVars>
      </dgm:prSet>
      <dgm:spPr/>
    </dgm:pt>
    <dgm:pt modelId="{D62C665D-8E00-A449-B26A-67193FAE96A5}" type="pres">
      <dgm:prSet presAssocID="{F0B6DAA4-906E-2246-B7F5-CF6C8A1540E6}" presName="childPlaceholder" presStyleCnt="0"/>
      <dgm:spPr/>
    </dgm:pt>
    <dgm:pt modelId="{231C1AC0-2B57-0347-BB66-82486A9029ED}" type="pres">
      <dgm:prSet presAssocID="{F0B6DAA4-906E-2246-B7F5-CF6C8A1540E6}" presName="circle" presStyleCnt="0"/>
      <dgm:spPr/>
    </dgm:pt>
    <dgm:pt modelId="{F5A0F6C5-1D22-E146-95B4-0395C66A825B}" type="pres">
      <dgm:prSet presAssocID="{F0B6DAA4-906E-2246-B7F5-CF6C8A1540E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CA1B3E3-445F-CB40-BFEA-72B2BFC8FA02}" type="pres">
      <dgm:prSet presAssocID="{F0B6DAA4-906E-2246-B7F5-CF6C8A1540E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983EB71-A4CB-3547-A9C1-11E64782D63D}" type="pres">
      <dgm:prSet presAssocID="{F0B6DAA4-906E-2246-B7F5-CF6C8A1540E6}" presName="quadrant3" presStyleLbl="node1" presStyleIdx="2" presStyleCnt="4" custLinFactNeighborX="-876" custLinFactNeighborY="1192">
        <dgm:presLayoutVars>
          <dgm:chMax val="1"/>
          <dgm:bulletEnabled val="1"/>
        </dgm:presLayoutVars>
      </dgm:prSet>
      <dgm:spPr/>
    </dgm:pt>
    <dgm:pt modelId="{E6332CC3-46F5-1740-BC76-3A38999F4D7F}" type="pres">
      <dgm:prSet presAssocID="{F0B6DAA4-906E-2246-B7F5-CF6C8A1540E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C8D39BE-BA6D-554C-A342-36CDF97ED0F7}" type="pres">
      <dgm:prSet presAssocID="{F0B6DAA4-906E-2246-B7F5-CF6C8A1540E6}" presName="quadrantPlaceholder" presStyleCnt="0"/>
      <dgm:spPr/>
    </dgm:pt>
    <dgm:pt modelId="{9D4E44E7-4400-3643-AC7F-C733FACDF0F8}" type="pres">
      <dgm:prSet presAssocID="{F0B6DAA4-906E-2246-B7F5-CF6C8A1540E6}" presName="center1" presStyleLbl="fgShp" presStyleIdx="0" presStyleCnt="2"/>
      <dgm:spPr/>
    </dgm:pt>
    <dgm:pt modelId="{D993E243-289D-C744-A1E0-F37871F86819}" type="pres">
      <dgm:prSet presAssocID="{F0B6DAA4-906E-2246-B7F5-CF6C8A1540E6}" presName="center2" presStyleLbl="fgShp" presStyleIdx="1" presStyleCnt="2"/>
      <dgm:spPr/>
    </dgm:pt>
  </dgm:ptLst>
  <dgm:cxnLst>
    <dgm:cxn modelId="{3446D504-F93E-D14D-85AE-DC00F42D740F}" type="presOf" srcId="{74DBC20B-3272-F143-A5EC-A88F3A435BE6}" destId="{EC8A0A8D-AEBD-F947-B853-A5EF5F66C74B}" srcOrd="0" destOrd="0" presId="urn:microsoft.com/office/officeart/2005/8/layout/cycle4"/>
    <dgm:cxn modelId="{866E1A07-7BC6-654B-A954-1AE5BF01DD6F}" type="presOf" srcId="{EA8E00B0-65FA-6F4E-BC42-0BBFFA5BD818}" destId="{B1D3427D-4252-E54F-800C-B3D426B56575}" srcOrd="0" destOrd="1" presId="urn:microsoft.com/office/officeart/2005/8/layout/cycle4"/>
    <dgm:cxn modelId="{D8062A10-5C4C-FE47-ADEA-5540269864D1}" srcId="{F0B6DAA4-906E-2246-B7F5-CF6C8A1540E6}" destId="{2E381098-F69F-0E44-BC89-EF4C41E89D2F}" srcOrd="0" destOrd="0" parTransId="{EBB2CF59-9DB7-BC4D-B31C-ED04F2FF902D}" sibTransId="{D25912CB-D6D2-E643-8443-7502EBD1A47A}"/>
    <dgm:cxn modelId="{F4639416-1679-DA4A-A904-41C3E681A3B4}" type="presOf" srcId="{74DBC20B-3272-F143-A5EC-A88F3A435BE6}" destId="{D12CB62C-70E7-8348-BF4B-8D3E55870196}" srcOrd="1" destOrd="0" presId="urn:microsoft.com/office/officeart/2005/8/layout/cycle4"/>
    <dgm:cxn modelId="{C032041A-BBD0-9D45-8445-31EA45C2AF13}" srcId="{F0B6DAA4-906E-2246-B7F5-CF6C8A1540E6}" destId="{EE5112E9-136C-5046-AEAA-2E7894436DCF}" srcOrd="3" destOrd="0" parTransId="{3B267E22-DA87-8248-A622-C397DB2F3846}" sibTransId="{23D910C2-A5C3-7842-BA93-DF86F0FF8B30}"/>
    <dgm:cxn modelId="{7E22672C-B1E1-964B-82E8-63E5A960BB9E}" type="presOf" srcId="{ACBEBA2B-B707-324A-97FB-4F42273556B1}" destId="{EC8A0A8D-AEBD-F947-B853-A5EF5F66C74B}" srcOrd="0" destOrd="1" presId="urn:microsoft.com/office/officeart/2005/8/layout/cycle4"/>
    <dgm:cxn modelId="{4808152D-707C-324C-BC61-6697DD3DB5B0}" srcId="{2E381098-F69F-0E44-BC89-EF4C41E89D2F}" destId="{656FFD4F-59A4-3040-AB9A-7A09DEAC7893}" srcOrd="0" destOrd="0" parTransId="{8F4197FA-8AB9-4E4D-B7FD-0E7B76B87A24}" sibTransId="{FCA713EC-F645-B74F-B081-B41E11A0E32D}"/>
    <dgm:cxn modelId="{77E36C2E-0A66-8E44-AB43-941889A9CFD6}" srcId="{F0B6DAA4-906E-2246-B7F5-CF6C8A1540E6}" destId="{5F11E0E0-1F28-B84C-9A7B-D88E9B0E5C39}" srcOrd="1" destOrd="0" parTransId="{638BA133-93ED-D24A-AF74-391D383B91FB}" sibTransId="{05E06866-8173-E044-B212-A2E53B1374AC}"/>
    <dgm:cxn modelId="{ED828730-F7ED-4F4C-867E-DCEE373C659F}" type="presOf" srcId="{5F11E0E0-1F28-B84C-9A7B-D88E9B0E5C39}" destId="{9CA1B3E3-445F-CB40-BFEA-72B2BFC8FA02}" srcOrd="0" destOrd="0" presId="urn:microsoft.com/office/officeart/2005/8/layout/cycle4"/>
    <dgm:cxn modelId="{AD46F138-775A-7F45-84F5-15614FDBC01B}" srcId="{2E381098-F69F-0E44-BC89-EF4C41E89D2F}" destId="{EA8E00B0-65FA-6F4E-BC42-0BBFFA5BD818}" srcOrd="1" destOrd="0" parTransId="{8C26C219-C987-4644-A835-F91D4E05A28F}" sibTransId="{968A708F-0715-7F49-84F8-52C1269B2082}"/>
    <dgm:cxn modelId="{4DC7A73F-B774-AC4E-BC19-0B813AA354E7}" type="presOf" srcId="{656FFD4F-59A4-3040-AB9A-7A09DEAC7893}" destId="{B1D3427D-4252-E54F-800C-B3D426B56575}" srcOrd="0" destOrd="0" presId="urn:microsoft.com/office/officeart/2005/8/layout/cycle4"/>
    <dgm:cxn modelId="{65ACB65F-DFB7-EC49-A82C-19B8FD59114D}" srcId="{1F803571-94AD-524E-8D16-F3186996D299}" destId="{18F285A3-D5A9-6F4A-AEFD-A89EA236BC05}" srcOrd="1" destOrd="0" parTransId="{2442B0D1-280C-8545-81BA-DE8C24CAFC4A}" sibTransId="{96196B1A-B983-E544-97CE-FA0CA1821681}"/>
    <dgm:cxn modelId="{A556FF41-FBC2-A540-9E5D-8E6B1D528312}" srcId="{5F11E0E0-1F28-B84C-9A7B-D88E9B0E5C39}" destId="{C26A7F26-9ECE-9846-B029-DF6E081C4398}" srcOrd="2" destOrd="0" parTransId="{1A1FFDA7-6EDC-B048-8866-113BEBBE317B}" sibTransId="{AD5190C4-2247-B64A-A191-068AEC70AACF}"/>
    <dgm:cxn modelId="{E68A3962-79CD-594E-A382-90262E70B931}" type="presOf" srcId="{929E8604-C582-8746-B9BB-C071FF55A076}" destId="{3E982444-C7AF-F048-A584-5DE4AEE68891}" srcOrd="1" destOrd="2" presId="urn:microsoft.com/office/officeart/2005/8/layout/cycle4"/>
    <dgm:cxn modelId="{6A111648-CDFF-D643-9F2F-44721900768D}" type="presOf" srcId="{F0B6DAA4-906E-2246-B7F5-CF6C8A1540E6}" destId="{ED9EA743-12B9-0A4A-93F7-3BD6C45C207F}" srcOrd="0" destOrd="0" presId="urn:microsoft.com/office/officeart/2005/8/layout/cycle4"/>
    <dgm:cxn modelId="{4F58194A-0D00-421D-83CC-EFEDA76C4003}" srcId="{F0B6DAA4-906E-2246-B7F5-CF6C8A1540E6}" destId="{43CA913D-7DFD-464E-8BA5-8950321703EB}" srcOrd="7" destOrd="0" parTransId="{938D5936-1BF3-48AB-85DE-FDFBF70714A7}" sibTransId="{B3CE7F4C-4979-46C8-B52D-D5075EA4AA61}"/>
    <dgm:cxn modelId="{813B186E-80A7-C54E-9596-FBFF54DC3CA0}" type="presOf" srcId="{656FFD4F-59A4-3040-AB9A-7A09DEAC7893}" destId="{3E982444-C7AF-F048-A584-5DE4AEE68891}" srcOrd="1" destOrd="0" presId="urn:microsoft.com/office/officeart/2005/8/layout/cycle4"/>
    <dgm:cxn modelId="{BDC0E174-7248-F040-B0AF-C44647EA0AE4}" type="presOf" srcId="{C26A7F26-9ECE-9846-B029-DF6E081C4398}" destId="{EC8A0A8D-AEBD-F947-B853-A5EF5F66C74B}" srcOrd="0" destOrd="2" presId="urn:microsoft.com/office/officeart/2005/8/layout/cycle4"/>
    <dgm:cxn modelId="{00EB2E76-71B7-354C-8E80-F44CC003EF0D}" srcId="{5F11E0E0-1F28-B84C-9A7B-D88E9B0E5C39}" destId="{74DBC20B-3272-F143-A5EC-A88F3A435BE6}" srcOrd="0" destOrd="0" parTransId="{94211E08-9A3C-6544-9C2D-F71754C588B3}" sibTransId="{09C68067-803D-FE4D-A706-6498715C7F8C}"/>
    <dgm:cxn modelId="{2F8D4687-D55C-CE41-B394-47736391377B}" srcId="{F0B6DAA4-906E-2246-B7F5-CF6C8A1540E6}" destId="{1F803571-94AD-524E-8D16-F3186996D299}" srcOrd="4" destOrd="0" parTransId="{0EFC3EE8-C947-2C47-BD83-3DCA6CF842C9}" sibTransId="{57027732-C274-894A-A6A7-99B5F432679F}"/>
    <dgm:cxn modelId="{04116388-4D20-DC48-B09E-943B47AC3C30}" type="presOf" srcId="{C26A7F26-9ECE-9846-B029-DF6E081C4398}" destId="{D12CB62C-70E7-8348-BF4B-8D3E55870196}" srcOrd="1" destOrd="2" presId="urn:microsoft.com/office/officeart/2005/8/layout/cycle4"/>
    <dgm:cxn modelId="{6A4BB68D-28AB-45EB-BA4B-1AEC5F0DAEB4}" srcId="{F0B6DAA4-906E-2246-B7F5-CF6C8A1540E6}" destId="{716C3716-9E12-4F24-BFCC-27B50BC64871}" srcOrd="6" destOrd="0" parTransId="{4A3BC9CD-AADB-4804-B241-36967079AB56}" sibTransId="{89609103-3990-4C9F-9BA8-97EC7F6C057D}"/>
    <dgm:cxn modelId="{5172DC92-65BB-2C47-8AE8-03FBB0063D51}" type="presOf" srcId="{EE5112E9-136C-5046-AEAA-2E7894436DCF}" destId="{E6332CC3-46F5-1740-BC76-3A38999F4D7F}" srcOrd="0" destOrd="0" presId="urn:microsoft.com/office/officeart/2005/8/layout/cycle4"/>
    <dgm:cxn modelId="{DE697398-BD15-4642-A439-E015588B9150}" srcId="{F0B6DAA4-906E-2246-B7F5-CF6C8A1540E6}" destId="{7AC3593B-9321-FC4E-A9AA-B16AD2C0CC60}" srcOrd="2" destOrd="0" parTransId="{683C1386-35A4-9248-B64D-0FDDA395D081}" sibTransId="{7F1911E4-DD2C-8841-8E79-60D991DD857C}"/>
    <dgm:cxn modelId="{3CCAC8A6-BA4A-49F5-8ABE-1BF9BDCC701F}" srcId="{F0B6DAA4-906E-2246-B7F5-CF6C8A1540E6}" destId="{3C0B0C5B-E4F6-4326-A688-FF7529DE0A87}" srcOrd="9" destOrd="0" parTransId="{0B195599-4B73-4A14-80A9-668DEF4F9D05}" sibTransId="{7AA31E4A-1901-4C77-AA6F-D97CEA1AEEAB}"/>
    <dgm:cxn modelId="{5DA0C7A8-BA6F-FB4D-98B0-FA8AD827E1EF}" type="presOf" srcId="{ACBEBA2B-B707-324A-97FB-4F42273556B1}" destId="{D12CB62C-70E7-8348-BF4B-8D3E55870196}" srcOrd="1" destOrd="1" presId="urn:microsoft.com/office/officeart/2005/8/layout/cycle4"/>
    <dgm:cxn modelId="{4BE48FB1-4F65-4A95-8D72-E08502DA33C9}" srcId="{F0B6DAA4-906E-2246-B7F5-CF6C8A1540E6}" destId="{5F8E3CB2-EA1C-4447-9753-3C97F6B3824D}" srcOrd="5" destOrd="0" parTransId="{20D5DEBB-D376-4297-9224-A31025224447}" sibTransId="{EB7FDEA1-B2B3-4476-93DB-2C8B166B7E04}"/>
    <dgm:cxn modelId="{5B965BBA-F06F-C248-8E1F-7786C4F978A2}" srcId="{1F803571-94AD-524E-8D16-F3186996D299}" destId="{A3AB2269-DBFE-7548-A452-4309E175ADEA}" srcOrd="0" destOrd="0" parTransId="{5466EA22-06C4-1943-9175-75CC2D195839}" sibTransId="{1FFD41D4-FE1F-FE46-B032-17EF27511441}"/>
    <dgm:cxn modelId="{76484FBA-22EF-0145-B68D-CC3DE347F52D}" srcId="{2E381098-F69F-0E44-BC89-EF4C41E89D2F}" destId="{929E8604-C582-8746-B9BB-C071FF55A076}" srcOrd="2" destOrd="0" parTransId="{C2625C11-9E53-5940-9526-21E3585C1E6F}" sibTransId="{F1EAE495-5CDA-E74C-8BF0-9B75CC509E93}"/>
    <dgm:cxn modelId="{60F553C1-B23B-074C-B4BD-CCFA935CA9C3}" srcId="{5F11E0E0-1F28-B84C-9A7B-D88E9B0E5C39}" destId="{ACBEBA2B-B707-324A-97FB-4F42273556B1}" srcOrd="1" destOrd="0" parTransId="{C7B3C053-EEB3-794C-81A7-6DC65F308885}" sibTransId="{AB6C5207-AA4F-2242-9291-25A4B911D866}"/>
    <dgm:cxn modelId="{819052C5-8741-47B3-A1B5-1386F9342CC2}" srcId="{F0B6DAA4-906E-2246-B7F5-CF6C8A1540E6}" destId="{4DACAD44-D6EE-4E73-B186-D1C584FA492A}" srcOrd="10" destOrd="0" parTransId="{B38F8115-2DEF-460F-ACB2-BF03DE11B407}" sibTransId="{13EDB037-618B-42B5-9A4A-053AE675FBF1}"/>
    <dgm:cxn modelId="{6527E6C7-5B02-5847-AE99-B23B7DD3A6D7}" type="presOf" srcId="{2E381098-F69F-0E44-BC89-EF4C41E89D2F}" destId="{F5A0F6C5-1D22-E146-95B4-0395C66A825B}" srcOrd="0" destOrd="0" presId="urn:microsoft.com/office/officeart/2005/8/layout/cycle4"/>
    <dgm:cxn modelId="{1AFDD4CA-D80C-F444-BD8B-389B1FAB8692}" type="presOf" srcId="{EA8E00B0-65FA-6F4E-BC42-0BBFFA5BD818}" destId="{3E982444-C7AF-F048-A584-5DE4AEE68891}" srcOrd="1" destOrd="1" presId="urn:microsoft.com/office/officeart/2005/8/layout/cycle4"/>
    <dgm:cxn modelId="{A67BFACB-F55B-491E-90F3-ADA20FB1F5D8}" srcId="{F0B6DAA4-906E-2246-B7F5-CF6C8A1540E6}" destId="{44EF2AC9-0607-48A6-B00C-BB539C468ED5}" srcOrd="8" destOrd="0" parTransId="{2EDAEF76-1149-4C13-8630-5507F754635D}" sibTransId="{13DF96C4-5A9B-4C24-B2B9-C2557E7069D3}"/>
    <dgm:cxn modelId="{7D3BA2D5-76EE-384C-8DF5-31EC0805EEF8}" type="presOf" srcId="{929E8604-C582-8746-B9BB-C071FF55A076}" destId="{B1D3427D-4252-E54F-800C-B3D426B56575}" srcOrd="0" destOrd="2" presId="urn:microsoft.com/office/officeart/2005/8/layout/cycle4"/>
    <dgm:cxn modelId="{917F1CDB-DBF2-E341-A29F-0BBEE0D0A881}" type="presOf" srcId="{7AC3593B-9321-FC4E-A9AA-B16AD2C0CC60}" destId="{E983EB71-A4CB-3547-A9C1-11E64782D63D}" srcOrd="0" destOrd="0" presId="urn:microsoft.com/office/officeart/2005/8/layout/cycle4"/>
    <dgm:cxn modelId="{C59AA837-39BC-0D47-87D2-637193582BED}" type="presParOf" srcId="{ED9EA743-12B9-0A4A-93F7-3BD6C45C207F}" destId="{93F9663D-76D9-094B-8D75-46CC72121C0B}" srcOrd="0" destOrd="0" presId="urn:microsoft.com/office/officeart/2005/8/layout/cycle4"/>
    <dgm:cxn modelId="{CA5D87D8-7883-AD44-960F-5D4060B7B5B4}" type="presParOf" srcId="{93F9663D-76D9-094B-8D75-46CC72121C0B}" destId="{086F37EE-7E2E-BE4D-8E7E-874968A9ABBE}" srcOrd="0" destOrd="0" presId="urn:microsoft.com/office/officeart/2005/8/layout/cycle4"/>
    <dgm:cxn modelId="{DC28D1D6-C3FD-7F4D-90EE-124B35726FF0}" type="presParOf" srcId="{086F37EE-7E2E-BE4D-8E7E-874968A9ABBE}" destId="{B1D3427D-4252-E54F-800C-B3D426B56575}" srcOrd="0" destOrd="0" presId="urn:microsoft.com/office/officeart/2005/8/layout/cycle4"/>
    <dgm:cxn modelId="{48030444-9725-2F48-80C7-04B88858958C}" type="presParOf" srcId="{086F37EE-7E2E-BE4D-8E7E-874968A9ABBE}" destId="{3E982444-C7AF-F048-A584-5DE4AEE68891}" srcOrd="1" destOrd="0" presId="urn:microsoft.com/office/officeart/2005/8/layout/cycle4"/>
    <dgm:cxn modelId="{BCF90787-7B4F-B446-B5A1-7B10AF14ED7E}" type="presParOf" srcId="{93F9663D-76D9-094B-8D75-46CC72121C0B}" destId="{3397E224-3D9D-1B48-90BC-1D65B3BA9D02}" srcOrd="1" destOrd="0" presId="urn:microsoft.com/office/officeart/2005/8/layout/cycle4"/>
    <dgm:cxn modelId="{C0050FC0-7E49-294B-BD18-334D4C57A9CF}" type="presParOf" srcId="{3397E224-3D9D-1B48-90BC-1D65B3BA9D02}" destId="{EC8A0A8D-AEBD-F947-B853-A5EF5F66C74B}" srcOrd="0" destOrd="0" presId="urn:microsoft.com/office/officeart/2005/8/layout/cycle4"/>
    <dgm:cxn modelId="{88E3232B-D546-1844-87A2-CB9BD01280FD}" type="presParOf" srcId="{3397E224-3D9D-1B48-90BC-1D65B3BA9D02}" destId="{D12CB62C-70E7-8348-BF4B-8D3E55870196}" srcOrd="1" destOrd="0" presId="urn:microsoft.com/office/officeart/2005/8/layout/cycle4"/>
    <dgm:cxn modelId="{64F35A20-99E7-1844-B59C-699C75D6E3DE}" type="presParOf" srcId="{93F9663D-76D9-094B-8D75-46CC72121C0B}" destId="{D62C665D-8E00-A449-B26A-67193FAE96A5}" srcOrd="2" destOrd="0" presId="urn:microsoft.com/office/officeart/2005/8/layout/cycle4"/>
    <dgm:cxn modelId="{DB49CF5E-0D3C-1A45-A391-1AFAC420F5A1}" type="presParOf" srcId="{ED9EA743-12B9-0A4A-93F7-3BD6C45C207F}" destId="{231C1AC0-2B57-0347-BB66-82486A9029ED}" srcOrd="1" destOrd="0" presId="urn:microsoft.com/office/officeart/2005/8/layout/cycle4"/>
    <dgm:cxn modelId="{25577BBD-EE45-EF4C-821D-7D998C7C5682}" type="presParOf" srcId="{231C1AC0-2B57-0347-BB66-82486A9029ED}" destId="{F5A0F6C5-1D22-E146-95B4-0395C66A825B}" srcOrd="0" destOrd="0" presId="urn:microsoft.com/office/officeart/2005/8/layout/cycle4"/>
    <dgm:cxn modelId="{629CA27A-6412-1145-BC2C-5F7B34F081DC}" type="presParOf" srcId="{231C1AC0-2B57-0347-BB66-82486A9029ED}" destId="{9CA1B3E3-445F-CB40-BFEA-72B2BFC8FA02}" srcOrd="1" destOrd="0" presId="urn:microsoft.com/office/officeart/2005/8/layout/cycle4"/>
    <dgm:cxn modelId="{670DFEAD-F06F-AB4E-BACF-969DFFAF6132}" type="presParOf" srcId="{231C1AC0-2B57-0347-BB66-82486A9029ED}" destId="{E983EB71-A4CB-3547-A9C1-11E64782D63D}" srcOrd="2" destOrd="0" presId="urn:microsoft.com/office/officeart/2005/8/layout/cycle4"/>
    <dgm:cxn modelId="{481E4E96-B1E5-CC4B-842E-BC30A1F41270}" type="presParOf" srcId="{231C1AC0-2B57-0347-BB66-82486A9029ED}" destId="{E6332CC3-46F5-1740-BC76-3A38999F4D7F}" srcOrd="3" destOrd="0" presId="urn:microsoft.com/office/officeart/2005/8/layout/cycle4"/>
    <dgm:cxn modelId="{E73F70B7-73FC-F445-B2E5-5A468C69BD09}" type="presParOf" srcId="{231C1AC0-2B57-0347-BB66-82486A9029ED}" destId="{1C8D39BE-BA6D-554C-A342-36CDF97ED0F7}" srcOrd="4" destOrd="0" presId="urn:microsoft.com/office/officeart/2005/8/layout/cycle4"/>
    <dgm:cxn modelId="{63DB9B3C-81E0-6146-BCE9-301ED687D232}" type="presParOf" srcId="{ED9EA743-12B9-0A4A-93F7-3BD6C45C207F}" destId="{9D4E44E7-4400-3643-AC7F-C733FACDF0F8}" srcOrd="2" destOrd="0" presId="urn:microsoft.com/office/officeart/2005/8/layout/cycle4"/>
    <dgm:cxn modelId="{DE771900-3F44-6846-AB91-401918CB58E0}" type="presParOf" srcId="{ED9EA743-12B9-0A4A-93F7-3BD6C45C207F}" destId="{D993E243-289D-C744-A1E0-F37871F86819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BDFBC-261E-0A46-84E6-227223B9CFCD}" type="doc">
      <dgm:prSet loTypeId="urn:microsoft.com/office/officeart/2005/8/layout/orgChart1" loCatId="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D0D967E-DBE4-4243-BF93-538F92518E35}">
      <dgm:prSet phldrT="[Text]" custT="1"/>
      <dgm:spPr/>
      <dgm:t>
        <a:bodyPr/>
        <a:lstStyle/>
        <a:p>
          <a:r>
            <a:rPr lang="en-GB" sz="2800" dirty="0"/>
            <a:t>Core Businesses</a:t>
          </a:r>
        </a:p>
      </dgm:t>
    </dgm:pt>
    <dgm:pt modelId="{BB4AF8E0-50A4-5B4B-80B5-60033ED2CF4F}" type="parTrans" cxnId="{B932BF0D-D72F-F740-8CDD-2F5C5715C7A3}">
      <dgm:prSet/>
      <dgm:spPr/>
      <dgm:t>
        <a:bodyPr/>
        <a:lstStyle/>
        <a:p>
          <a:endParaRPr lang="en-GB"/>
        </a:p>
      </dgm:t>
    </dgm:pt>
    <dgm:pt modelId="{D1C799AA-5A1E-804B-95AC-94A0E640F74A}" type="sibTrans" cxnId="{B932BF0D-D72F-F740-8CDD-2F5C5715C7A3}">
      <dgm:prSet/>
      <dgm:spPr/>
      <dgm:t>
        <a:bodyPr/>
        <a:lstStyle/>
        <a:p>
          <a:endParaRPr lang="en-GB"/>
        </a:p>
      </dgm:t>
    </dgm:pt>
    <dgm:pt modelId="{6DB7105B-B347-C94C-A645-4371D25B36BB}">
      <dgm:prSet phldrT="[Text]" custT="1"/>
      <dgm:spPr/>
      <dgm:t>
        <a:bodyPr/>
        <a:lstStyle/>
        <a:p>
          <a:r>
            <a:rPr lang="en-GB" sz="2000" dirty="0"/>
            <a:t>Custom Fixturing</a:t>
          </a:r>
        </a:p>
      </dgm:t>
    </dgm:pt>
    <dgm:pt modelId="{C30FF581-AB61-5F48-8AD1-37A29C6125B1}" type="parTrans" cxnId="{0C689016-4B2D-DE43-999F-D6065CF2411B}">
      <dgm:prSet/>
      <dgm:spPr/>
      <dgm:t>
        <a:bodyPr/>
        <a:lstStyle/>
        <a:p>
          <a:endParaRPr lang="en-GB"/>
        </a:p>
      </dgm:t>
    </dgm:pt>
    <dgm:pt modelId="{6012819F-4FDD-D64D-A597-3B130D1D6519}" type="sibTrans" cxnId="{0C689016-4B2D-DE43-999F-D6065CF2411B}">
      <dgm:prSet/>
      <dgm:spPr/>
      <dgm:t>
        <a:bodyPr/>
        <a:lstStyle/>
        <a:p>
          <a:endParaRPr lang="en-GB"/>
        </a:p>
      </dgm:t>
    </dgm:pt>
    <dgm:pt modelId="{F5CF864A-074B-EB4E-BC31-FB100295D28D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Custom Machines</a:t>
          </a:r>
        </a:p>
      </dgm:t>
    </dgm:pt>
    <dgm:pt modelId="{64BA208B-C266-CA4A-8BA8-EA1609E400FF}" type="parTrans" cxnId="{AF34754B-51AF-B54F-ABB9-B53762C71E63}">
      <dgm:prSet/>
      <dgm:spPr/>
      <dgm:t>
        <a:bodyPr/>
        <a:lstStyle/>
        <a:p>
          <a:endParaRPr lang="en-GB"/>
        </a:p>
      </dgm:t>
    </dgm:pt>
    <dgm:pt modelId="{4586BDD8-FEF4-A942-A464-D33492902D93}" type="sibTrans" cxnId="{AF34754B-51AF-B54F-ABB9-B53762C71E63}">
      <dgm:prSet/>
      <dgm:spPr/>
      <dgm:t>
        <a:bodyPr/>
        <a:lstStyle/>
        <a:p>
          <a:endParaRPr lang="en-GB"/>
        </a:p>
      </dgm:t>
    </dgm:pt>
    <dgm:pt modelId="{C5F06A35-BFC7-6A4C-AA61-7491817D9AA6}">
      <dgm:prSet phldrT="[Text]" custT="1"/>
      <dgm:spPr/>
      <dgm:t>
        <a:bodyPr/>
        <a:lstStyle/>
        <a:p>
          <a:r>
            <a:rPr lang="en-GB" sz="1800" dirty="0"/>
            <a:t>Contract Machining &amp; CMM Measuring</a:t>
          </a:r>
        </a:p>
      </dgm:t>
    </dgm:pt>
    <dgm:pt modelId="{FE56085E-ABED-B141-BE71-9653AB69CE85}" type="parTrans" cxnId="{96B53CE6-9C36-8044-8E34-E802B54AE8EB}">
      <dgm:prSet/>
      <dgm:spPr/>
      <dgm:t>
        <a:bodyPr/>
        <a:lstStyle/>
        <a:p>
          <a:endParaRPr lang="en-GB"/>
        </a:p>
      </dgm:t>
    </dgm:pt>
    <dgm:pt modelId="{AF8F8872-5DC6-9A47-9F79-D9FB91930EC1}" type="sibTrans" cxnId="{96B53CE6-9C36-8044-8E34-E802B54AE8EB}">
      <dgm:prSet/>
      <dgm:spPr/>
      <dgm:t>
        <a:bodyPr/>
        <a:lstStyle/>
        <a:p>
          <a:endParaRPr lang="en-GB"/>
        </a:p>
      </dgm:t>
    </dgm:pt>
    <dgm:pt modelId="{19193E03-228C-8341-AB80-B6CED3C8D852}">
      <dgm:prSet phldrT="[Text]" custT="1"/>
      <dgm:spPr/>
      <dgm:t>
        <a:bodyPr/>
        <a:lstStyle/>
        <a:p>
          <a:r>
            <a:rPr lang="en-GB" sz="2000" dirty="0"/>
            <a:t>Automation &amp; Robot Integration</a:t>
          </a:r>
        </a:p>
      </dgm:t>
    </dgm:pt>
    <dgm:pt modelId="{C77EB4F6-7718-2744-AA59-F1FF4A2A45D0}" type="parTrans" cxnId="{45CFEFCB-D471-134C-9D31-C55367479E6D}">
      <dgm:prSet/>
      <dgm:spPr/>
      <dgm:t>
        <a:bodyPr/>
        <a:lstStyle/>
        <a:p>
          <a:endParaRPr lang="en-GB"/>
        </a:p>
      </dgm:t>
    </dgm:pt>
    <dgm:pt modelId="{BBA7DA81-FC2B-6042-B331-2E1C32ED503E}" type="sibTrans" cxnId="{45CFEFCB-D471-134C-9D31-C55367479E6D}">
      <dgm:prSet/>
      <dgm:spPr/>
      <dgm:t>
        <a:bodyPr/>
        <a:lstStyle/>
        <a:p>
          <a:endParaRPr lang="en-GB"/>
        </a:p>
      </dgm:t>
    </dgm:pt>
    <dgm:pt modelId="{F4C38D7A-F2A7-E844-BC1C-674EE2F681B0}" type="pres">
      <dgm:prSet presAssocID="{F48BDFBC-261E-0A46-84E6-227223B9CF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47C855-8BE1-614D-83FD-BCCDCFAE4548}" type="pres">
      <dgm:prSet presAssocID="{FD0D967E-DBE4-4243-BF93-538F92518E35}" presName="hierRoot1" presStyleCnt="0">
        <dgm:presLayoutVars>
          <dgm:hierBranch val="init"/>
        </dgm:presLayoutVars>
      </dgm:prSet>
      <dgm:spPr/>
    </dgm:pt>
    <dgm:pt modelId="{BE2C997D-EF10-3348-8183-39FB8D3A1DCD}" type="pres">
      <dgm:prSet presAssocID="{FD0D967E-DBE4-4243-BF93-538F92518E35}" presName="rootComposite1" presStyleCnt="0"/>
      <dgm:spPr/>
    </dgm:pt>
    <dgm:pt modelId="{3A9C21D1-F23E-124C-A664-6E4C20098694}" type="pres">
      <dgm:prSet presAssocID="{FD0D967E-DBE4-4243-BF93-538F92518E35}" presName="rootText1" presStyleLbl="node0" presStyleIdx="0" presStyleCnt="1" custScaleX="157616">
        <dgm:presLayoutVars>
          <dgm:chPref val="3"/>
        </dgm:presLayoutVars>
      </dgm:prSet>
      <dgm:spPr/>
    </dgm:pt>
    <dgm:pt modelId="{40C3A76B-A8FD-D44A-BCF0-30503F8234C2}" type="pres">
      <dgm:prSet presAssocID="{FD0D967E-DBE4-4243-BF93-538F92518E35}" presName="rootConnector1" presStyleLbl="node1" presStyleIdx="0" presStyleCnt="0"/>
      <dgm:spPr/>
    </dgm:pt>
    <dgm:pt modelId="{D57881E2-DA76-564B-A4E4-50139F08AC69}" type="pres">
      <dgm:prSet presAssocID="{FD0D967E-DBE4-4243-BF93-538F92518E35}" presName="hierChild2" presStyleCnt="0"/>
      <dgm:spPr/>
    </dgm:pt>
    <dgm:pt modelId="{A7617747-28D9-EC46-8DD8-BC6667F00FAB}" type="pres">
      <dgm:prSet presAssocID="{C30FF581-AB61-5F48-8AD1-37A29C6125B1}" presName="Name37" presStyleLbl="parChTrans1D2" presStyleIdx="0" presStyleCnt="4"/>
      <dgm:spPr/>
    </dgm:pt>
    <dgm:pt modelId="{8B2BE879-107A-0343-9CC2-258C2FA2DF13}" type="pres">
      <dgm:prSet presAssocID="{6DB7105B-B347-C94C-A645-4371D25B36BB}" presName="hierRoot2" presStyleCnt="0">
        <dgm:presLayoutVars>
          <dgm:hierBranch val="init"/>
        </dgm:presLayoutVars>
      </dgm:prSet>
      <dgm:spPr/>
    </dgm:pt>
    <dgm:pt modelId="{C0E73A11-32FF-1F46-9DB7-C31A5815E231}" type="pres">
      <dgm:prSet presAssocID="{6DB7105B-B347-C94C-A645-4371D25B36BB}" presName="rootComposite" presStyleCnt="0"/>
      <dgm:spPr/>
    </dgm:pt>
    <dgm:pt modelId="{F7024054-EC85-B74E-948A-22CCD0C4267F}" type="pres">
      <dgm:prSet presAssocID="{6DB7105B-B347-C94C-A645-4371D25B36BB}" presName="rootText" presStyleLbl="node2" presStyleIdx="0" presStyleCnt="4">
        <dgm:presLayoutVars>
          <dgm:chPref val="3"/>
        </dgm:presLayoutVars>
      </dgm:prSet>
      <dgm:spPr/>
    </dgm:pt>
    <dgm:pt modelId="{28E3FCD1-78E5-DD48-9F9B-070CE783D5F7}" type="pres">
      <dgm:prSet presAssocID="{6DB7105B-B347-C94C-A645-4371D25B36BB}" presName="rootConnector" presStyleLbl="node2" presStyleIdx="0" presStyleCnt="4"/>
      <dgm:spPr/>
    </dgm:pt>
    <dgm:pt modelId="{7B62E039-DC42-B341-A3BA-1A96B1A3621C}" type="pres">
      <dgm:prSet presAssocID="{6DB7105B-B347-C94C-A645-4371D25B36BB}" presName="hierChild4" presStyleCnt="0"/>
      <dgm:spPr/>
    </dgm:pt>
    <dgm:pt modelId="{3B6164FE-77A5-F048-BB12-2E391E11A9B5}" type="pres">
      <dgm:prSet presAssocID="{6DB7105B-B347-C94C-A645-4371D25B36BB}" presName="hierChild5" presStyleCnt="0"/>
      <dgm:spPr/>
    </dgm:pt>
    <dgm:pt modelId="{AC7897DA-E390-EF43-9069-74C3CA968246}" type="pres">
      <dgm:prSet presAssocID="{64BA208B-C266-CA4A-8BA8-EA1609E400FF}" presName="Name37" presStyleLbl="parChTrans1D2" presStyleIdx="1" presStyleCnt="4"/>
      <dgm:spPr/>
    </dgm:pt>
    <dgm:pt modelId="{04E00177-1A49-D54E-A926-1FD7462C333F}" type="pres">
      <dgm:prSet presAssocID="{F5CF864A-074B-EB4E-BC31-FB100295D28D}" presName="hierRoot2" presStyleCnt="0">
        <dgm:presLayoutVars>
          <dgm:hierBranch val="init"/>
        </dgm:presLayoutVars>
      </dgm:prSet>
      <dgm:spPr/>
    </dgm:pt>
    <dgm:pt modelId="{AB9DF51B-C173-264D-BF14-F2989BF757F0}" type="pres">
      <dgm:prSet presAssocID="{F5CF864A-074B-EB4E-BC31-FB100295D28D}" presName="rootComposite" presStyleCnt="0"/>
      <dgm:spPr/>
    </dgm:pt>
    <dgm:pt modelId="{70F48065-A954-124A-9462-2F403B60756D}" type="pres">
      <dgm:prSet presAssocID="{F5CF864A-074B-EB4E-BC31-FB100295D28D}" presName="rootText" presStyleLbl="node2" presStyleIdx="1" presStyleCnt="4">
        <dgm:presLayoutVars>
          <dgm:chPref val="3"/>
        </dgm:presLayoutVars>
      </dgm:prSet>
      <dgm:spPr/>
    </dgm:pt>
    <dgm:pt modelId="{BEF3B43A-DFC6-6648-A19E-CCA635A81A31}" type="pres">
      <dgm:prSet presAssocID="{F5CF864A-074B-EB4E-BC31-FB100295D28D}" presName="rootConnector" presStyleLbl="node2" presStyleIdx="1" presStyleCnt="4"/>
      <dgm:spPr/>
    </dgm:pt>
    <dgm:pt modelId="{C9178543-84FF-AF4D-90CE-A3CDA1B5F47C}" type="pres">
      <dgm:prSet presAssocID="{F5CF864A-074B-EB4E-BC31-FB100295D28D}" presName="hierChild4" presStyleCnt="0"/>
      <dgm:spPr/>
    </dgm:pt>
    <dgm:pt modelId="{AD4B330D-1247-CB44-8F8D-EFB4F9D694E3}" type="pres">
      <dgm:prSet presAssocID="{F5CF864A-074B-EB4E-BC31-FB100295D28D}" presName="hierChild5" presStyleCnt="0"/>
      <dgm:spPr/>
    </dgm:pt>
    <dgm:pt modelId="{DD154C46-163E-634E-A69D-45E72E3688F2}" type="pres">
      <dgm:prSet presAssocID="{C77EB4F6-7718-2744-AA59-F1FF4A2A45D0}" presName="Name37" presStyleLbl="parChTrans1D2" presStyleIdx="2" presStyleCnt="4"/>
      <dgm:spPr/>
    </dgm:pt>
    <dgm:pt modelId="{33B4459C-F93D-4D4E-9C22-9783ADA45067}" type="pres">
      <dgm:prSet presAssocID="{19193E03-228C-8341-AB80-B6CED3C8D852}" presName="hierRoot2" presStyleCnt="0">
        <dgm:presLayoutVars>
          <dgm:hierBranch val="init"/>
        </dgm:presLayoutVars>
      </dgm:prSet>
      <dgm:spPr/>
    </dgm:pt>
    <dgm:pt modelId="{763F4299-E65A-1143-A23D-CF8F351FDCFF}" type="pres">
      <dgm:prSet presAssocID="{19193E03-228C-8341-AB80-B6CED3C8D852}" presName="rootComposite" presStyleCnt="0"/>
      <dgm:spPr/>
    </dgm:pt>
    <dgm:pt modelId="{66D4BA7F-2E9F-3F40-8533-CEFC8C142184}" type="pres">
      <dgm:prSet presAssocID="{19193E03-228C-8341-AB80-B6CED3C8D852}" presName="rootText" presStyleLbl="node2" presStyleIdx="2" presStyleCnt="4">
        <dgm:presLayoutVars>
          <dgm:chPref val="3"/>
        </dgm:presLayoutVars>
      </dgm:prSet>
      <dgm:spPr/>
    </dgm:pt>
    <dgm:pt modelId="{EC803544-1AD0-4544-B154-C7954014B378}" type="pres">
      <dgm:prSet presAssocID="{19193E03-228C-8341-AB80-B6CED3C8D852}" presName="rootConnector" presStyleLbl="node2" presStyleIdx="2" presStyleCnt="4"/>
      <dgm:spPr/>
    </dgm:pt>
    <dgm:pt modelId="{E40AFBAA-944A-DB43-A803-B98F26C1F19E}" type="pres">
      <dgm:prSet presAssocID="{19193E03-228C-8341-AB80-B6CED3C8D852}" presName="hierChild4" presStyleCnt="0"/>
      <dgm:spPr/>
    </dgm:pt>
    <dgm:pt modelId="{FFC0C90E-0AB5-E041-9B45-C90AAB09DC93}" type="pres">
      <dgm:prSet presAssocID="{19193E03-228C-8341-AB80-B6CED3C8D852}" presName="hierChild5" presStyleCnt="0"/>
      <dgm:spPr/>
    </dgm:pt>
    <dgm:pt modelId="{81AF61B2-2848-1F4A-AAD5-4616B188B400}" type="pres">
      <dgm:prSet presAssocID="{FE56085E-ABED-B141-BE71-9653AB69CE85}" presName="Name37" presStyleLbl="parChTrans1D2" presStyleIdx="3" presStyleCnt="4"/>
      <dgm:spPr/>
    </dgm:pt>
    <dgm:pt modelId="{946B6577-B484-1042-9D30-70B366E19FD7}" type="pres">
      <dgm:prSet presAssocID="{C5F06A35-BFC7-6A4C-AA61-7491817D9AA6}" presName="hierRoot2" presStyleCnt="0">
        <dgm:presLayoutVars>
          <dgm:hierBranch val="init"/>
        </dgm:presLayoutVars>
      </dgm:prSet>
      <dgm:spPr/>
    </dgm:pt>
    <dgm:pt modelId="{C3FB5550-C4ED-8140-9921-F00FF5314C6C}" type="pres">
      <dgm:prSet presAssocID="{C5F06A35-BFC7-6A4C-AA61-7491817D9AA6}" presName="rootComposite" presStyleCnt="0"/>
      <dgm:spPr/>
    </dgm:pt>
    <dgm:pt modelId="{67848A53-8DF7-A84B-AE3F-37C1B71769FC}" type="pres">
      <dgm:prSet presAssocID="{C5F06A35-BFC7-6A4C-AA61-7491817D9AA6}" presName="rootText" presStyleLbl="node2" presStyleIdx="3" presStyleCnt="4">
        <dgm:presLayoutVars>
          <dgm:chPref val="3"/>
        </dgm:presLayoutVars>
      </dgm:prSet>
      <dgm:spPr/>
    </dgm:pt>
    <dgm:pt modelId="{AE97F77D-5604-0F4C-B3A3-4F2EBEE11F20}" type="pres">
      <dgm:prSet presAssocID="{C5F06A35-BFC7-6A4C-AA61-7491817D9AA6}" presName="rootConnector" presStyleLbl="node2" presStyleIdx="3" presStyleCnt="4"/>
      <dgm:spPr/>
    </dgm:pt>
    <dgm:pt modelId="{1A2BC4C0-E0D9-A546-8082-1E0FD442BA38}" type="pres">
      <dgm:prSet presAssocID="{C5F06A35-BFC7-6A4C-AA61-7491817D9AA6}" presName="hierChild4" presStyleCnt="0"/>
      <dgm:spPr/>
    </dgm:pt>
    <dgm:pt modelId="{2F2BB34F-A716-F34A-8557-5FE70B9EEA01}" type="pres">
      <dgm:prSet presAssocID="{C5F06A35-BFC7-6A4C-AA61-7491817D9AA6}" presName="hierChild5" presStyleCnt="0"/>
      <dgm:spPr/>
    </dgm:pt>
    <dgm:pt modelId="{666F19EB-54B2-4941-821F-0E651971C237}" type="pres">
      <dgm:prSet presAssocID="{FD0D967E-DBE4-4243-BF93-538F92518E35}" presName="hierChild3" presStyleCnt="0"/>
      <dgm:spPr/>
    </dgm:pt>
  </dgm:ptLst>
  <dgm:cxnLst>
    <dgm:cxn modelId="{6EBD960A-E0EF-4A4C-9348-3B479A79382B}" type="presOf" srcId="{19193E03-228C-8341-AB80-B6CED3C8D852}" destId="{EC803544-1AD0-4544-B154-C7954014B378}" srcOrd="1" destOrd="0" presId="urn:microsoft.com/office/officeart/2005/8/layout/orgChart1"/>
    <dgm:cxn modelId="{B932BF0D-D72F-F740-8CDD-2F5C5715C7A3}" srcId="{F48BDFBC-261E-0A46-84E6-227223B9CFCD}" destId="{FD0D967E-DBE4-4243-BF93-538F92518E35}" srcOrd="0" destOrd="0" parTransId="{BB4AF8E0-50A4-5B4B-80B5-60033ED2CF4F}" sibTransId="{D1C799AA-5A1E-804B-95AC-94A0E640F74A}"/>
    <dgm:cxn modelId="{25C8DA12-6BD5-AE4E-839C-8413DAF6A19F}" type="presOf" srcId="{FD0D967E-DBE4-4243-BF93-538F92518E35}" destId="{40C3A76B-A8FD-D44A-BCF0-30503F8234C2}" srcOrd="1" destOrd="0" presId="urn:microsoft.com/office/officeart/2005/8/layout/orgChart1"/>
    <dgm:cxn modelId="{0C689016-4B2D-DE43-999F-D6065CF2411B}" srcId="{FD0D967E-DBE4-4243-BF93-538F92518E35}" destId="{6DB7105B-B347-C94C-A645-4371D25B36BB}" srcOrd="0" destOrd="0" parTransId="{C30FF581-AB61-5F48-8AD1-37A29C6125B1}" sibTransId="{6012819F-4FDD-D64D-A597-3B130D1D6519}"/>
    <dgm:cxn modelId="{D023A721-7BA2-684C-B9D1-F56FCDB0987B}" type="presOf" srcId="{FD0D967E-DBE4-4243-BF93-538F92518E35}" destId="{3A9C21D1-F23E-124C-A664-6E4C20098694}" srcOrd="0" destOrd="0" presId="urn:microsoft.com/office/officeart/2005/8/layout/orgChart1"/>
    <dgm:cxn modelId="{6E6A3B60-AF21-614D-A0FA-78C63DAEFAC8}" type="presOf" srcId="{19193E03-228C-8341-AB80-B6CED3C8D852}" destId="{66D4BA7F-2E9F-3F40-8533-CEFC8C142184}" srcOrd="0" destOrd="0" presId="urn:microsoft.com/office/officeart/2005/8/layout/orgChart1"/>
    <dgm:cxn modelId="{AF34754B-51AF-B54F-ABB9-B53762C71E63}" srcId="{FD0D967E-DBE4-4243-BF93-538F92518E35}" destId="{F5CF864A-074B-EB4E-BC31-FB100295D28D}" srcOrd="1" destOrd="0" parTransId="{64BA208B-C266-CA4A-8BA8-EA1609E400FF}" sibTransId="{4586BDD8-FEF4-A942-A464-D33492902D93}"/>
    <dgm:cxn modelId="{7919A072-CE50-B44E-B559-BCF5A73912D9}" type="presOf" srcId="{C30FF581-AB61-5F48-8AD1-37A29C6125B1}" destId="{A7617747-28D9-EC46-8DD8-BC6667F00FAB}" srcOrd="0" destOrd="0" presId="urn:microsoft.com/office/officeart/2005/8/layout/orgChart1"/>
    <dgm:cxn modelId="{E87B25A4-6FE9-3241-A7C8-32447509CA95}" type="presOf" srcId="{6DB7105B-B347-C94C-A645-4371D25B36BB}" destId="{F7024054-EC85-B74E-948A-22CCD0C4267F}" srcOrd="0" destOrd="0" presId="urn:microsoft.com/office/officeart/2005/8/layout/orgChart1"/>
    <dgm:cxn modelId="{B896AEA6-0D9E-8943-9B1A-F6631EBE51DD}" type="presOf" srcId="{F5CF864A-074B-EB4E-BC31-FB100295D28D}" destId="{70F48065-A954-124A-9462-2F403B60756D}" srcOrd="0" destOrd="0" presId="urn:microsoft.com/office/officeart/2005/8/layout/orgChart1"/>
    <dgm:cxn modelId="{9D1021AB-4258-2745-9106-A8F45AEB194F}" type="presOf" srcId="{FE56085E-ABED-B141-BE71-9653AB69CE85}" destId="{81AF61B2-2848-1F4A-AAD5-4616B188B400}" srcOrd="0" destOrd="0" presId="urn:microsoft.com/office/officeart/2005/8/layout/orgChart1"/>
    <dgm:cxn modelId="{775743B8-DCCC-364D-BAFF-72199F19FB55}" type="presOf" srcId="{C5F06A35-BFC7-6A4C-AA61-7491817D9AA6}" destId="{67848A53-8DF7-A84B-AE3F-37C1B71769FC}" srcOrd="0" destOrd="0" presId="urn:microsoft.com/office/officeart/2005/8/layout/orgChart1"/>
    <dgm:cxn modelId="{D05ED8C7-2878-AB4D-806F-73925AD79BD0}" type="presOf" srcId="{C77EB4F6-7718-2744-AA59-F1FF4A2A45D0}" destId="{DD154C46-163E-634E-A69D-45E72E3688F2}" srcOrd="0" destOrd="0" presId="urn:microsoft.com/office/officeart/2005/8/layout/orgChart1"/>
    <dgm:cxn modelId="{45CFEFCB-D471-134C-9D31-C55367479E6D}" srcId="{FD0D967E-DBE4-4243-BF93-538F92518E35}" destId="{19193E03-228C-8341-AB80-B6CED3C8D852}" srcOrd="2" destOrd="0" parTransId="{C77EB4F6-7718-2744-AA59-F1FF4A2A45D0}" sibTransId="{BBA7DA81-FC2B-6042-B331-2E1C32ED503E}"/>
    <dgm:cxn modelId="{91BC3CCF-DCC1-3F43-8B48-8119C9CB3600}" type="presOf" srcId="{F48BDFBC-261E-0A46-84E6-227223B9CFCD}" destId="{F4C38D7A-F2A7-E844-BC1C-674EE2F681B0}" srcOrd="0" destOrd="0" presId="urn:microsoft.com/office/officeart/2005/8/layout/orgChart1"/>
    <dgm:cxn modelId="{C28FC3CF-EB65-1A45-8F3B-E38464E2B417}" type="presOf" srcId="{C5F06A35-BFC7-6A4C-AA61-7491817D9AA6}" destId="{AE97F77D-5604-0F4C-B3A3-4F2EBEE11F20}" srcOrd="1" destOrd="0" presId="urn:microsoft.com/office/officeart/2005/8/layout/orgChart1"/>
    <dgm:cxn modelId="{052F02DC-87DF-AC47-A781-CCE59A67E7F3}" type="presOf" srcId="{64BA208B-C266-CA4A-8BA8-EA1609E400FF}" destId="{AC7897DA-E390-EF43-9069-74C3CA968246}" srcOrd="0" destOrd="0" presId="urn:microsoft.com/office/officeart/2005/8/layout/orgChart1"/>
    <dgm:cxn modelId="{96B53CE6-9C36-8044-8E34-E802B54AE8EB}" srcId="{FD0D967E-DBE4-4243-BF93-538F92518E35}" destId="{C5F06A35-BFC7-6A4C-AA61-7491817D9AA6}" srcOrd="3" destOrd="0" parTransId="{FE56085E-ABED-B141-BE71-9653AB69CE85}" sibTransId="{AF8F8872-5DC6-9A47-9F79-D9FB91930EC1}"/>
    <dgm:cxn modelId="{BAD860F2-8F62-564B-A300-39D6E4119114}" type="presOf" srcId="{6DB7105B-B347-C94C-A645-4371D25B36BB}" destId="{28E3FCD1-78E5-DD48-9F9B-070CE783D5F7}" srcOrd="1" destOrd="0" presId="urn:microsoft.com/office/officeart/2005/8/layout/orgChart1"/>
    <dgm:cxn modelId="{E99432F9-6496-904F-8738-71F534BB6950}" type="presOf" srcId="{F5CF864A-074B-EB4E-BC31-FB100295D28D}" destId="{BEF3B43A-DFC6-6648-A19E-CCA635A81A31}" srcOrd="1" destOrd="0" presId="urn:microsoft.com/office/officeart/2005/8/layout/orgChart1"/>
    <dgm:cxn modelId="{E4A57E21-5179-354F-AF41-91A2FD16EE94}" type="presParOf" srcId="{F4C38D7A-F2A7-E844-BC1C-674EE2F681B0}" destId="{8447C855-8BE1-614D-83FD-BCCDCFAE4548}" srcOrd="0" destOrd="0" presId="urn:microsoft.com/office/officeart/2005/8/layout/orgChart1"/>
    <dgm:cxn modelId="{DDD23DB0-B495-B14A-B8F4-DC3F1548C2CF}" type="presParOf" srcId="{8447C855-8BE1-614D-83FD-BCCDCFAE4548}" destId="{BE2C997D-EF10-3348-8183-39FB8D3A1DCD}" srcOrd="0" destOrd="0" presId="urn:microsoft.com/office/officeart/2005/8/layout/orgChart1"/>
    <dgm:cxn modelId="{0A622290-0708-A148-B10C-2799ECA7533D}" type="presParOf" srcId="{BE2C997D-EF10-3348-8183-39FB8D3A1DCD}" destId="{3A9C21D1-F23E-124C-A664-6E4C20098694}" srcOrd="0" destOrd="0" presId="urn:microsoft.com/office/officeart/2005/8/layout/orgChart1"/>
    <dgm:cxn modelId="{23D48C34-DB19-B04C-BEF6-DF6B7CDD7BC3}" type="presParOf" srcId="{BE2C997D-EF10-3348-8183-39FB8D3A1DCD}" destId="{40C3A76B-A8FD-D44A-BCF0-30503F8234C2}" srcOrd="1" destOrd="0" presId="urn:microsoft.com/office/officeart/2005/8/layout/orgChart1"/>
    <dgm:cxn modelId="{65D931C3-95CB-5146-8EFB-75CB8BC63595}" type="presParOf" srcId="{8447C855-8BE1-614D-83FD-BCCDCFAE4548}" destId="{D57881E2-DA76-564B-A4E4-50139F08AC69}" srcOrd="1" destOrd="0" presId="urn:microsoft.com/office/officeart/2005/8/layout/orgChart1"/>
    <dgm:cxn modelId="{2E55633F-A64D-C94C-B0DC-3369C731910A}" type="presParOf" srcId="{D57881E2-DA76-564B-A4E4-50139F08AC69}" destId="{A7617747-28D9-EC46-8DD8-BC6667F00FAB}" srcOrd="0" destOrd="0" presId="urn:microsoft.com/office/officeart/2005/8/layout/orgChart1"/>
    <dgm:cxn modelId="{4C557EA6-1A2F-054E-8AA0-B164CBAA7CF9}" type="presParOf" srcId="{D57881E2-DA76-564B-A4E4-50139F08AC69}" destId="{8B2BE879-107A-0343-9CC2-258C2FA2DF13}" srcOrd="1" destOrd="0" presId="urn:microsoft.com/office/officeart/2005/8/layout/orgChart1"/>
    <dgm:cxn modelId="{2DF1D16D-D03C-9E46-B385-4CB00ABBE31E}" type="presParOf" srcId="{8B2BE879-107A-0343-9CC2-258C2FA2DF13}" destId="{C0E73A11-32FF-1F46-9DB7-C31A5815E231}" srcOrd="0" destOrd="0" presId="urn:microsoft.com/office/officeart/2005/8/layout/orgChart1"/>
    <dgm:cxn modelId="{090A9AF5-699C-9748-91E3-506D6553F056}" type="presParOf" srcId="{C0E73A11-32FF-1F46-9DB7-C31A5815E231}" destId="{F7024054-EC85-B74E-948A-22CCD0C4267F}" srcOrd="0" destOrd="0" presId="urn:microsoft.com/office/officeart/2005/8/layout/orgChart1"/>
    <dgm:cxn modelId="{DA6D0A32-5A0D-4F43-BBFD-7DF7806CD32F}" type="presParOf" srcId="{C0E73A11-32FF-1F46-9DB7-C31A5815E231}" destId="{28E3FCD1-78E5-DD48-9F9B-070CE783D5F7}" srcOrd="1" destOrd="0" presId="urn:microsoft.com/office/officeart/2005/8/layout/orgChart1"/>
    <dgm:cxn modelId="{2A3B5003-1CCA-D74F-A03F-5F3F9E4B43A1}" type="presParOf" srcId="{8B2BE879-107A-0343-9CC2-258C2FA2DF13}" destId="{7B62E039-DC42-B341-A3BA-1A96B1A3621C}" srcOrd="1" destOrd="0" presId="urn:microsoft.com/office/officeart/2005/8/layout/orgChart1"/>
    <dgm:cxn modelId="{70D364EF-74FD-9B4B-AD76-E037D88A4D1A}" type="presParOf" srcId="{8B2BE879-107A-0343-9CC2-258C2FA2DF13}" destId="{3B6164FE-77A5-F048-BB12-2E391E11A9B5}" srcOrd="2" destOrd="0" presId="urn:microsoft.com/office/officeart/2005/8/layout/orgChart1"/>
    <dgm:cxn modelId="{C2BC1E4A-836E-514B-8F55-473DD72A5A4F}" type="presParOf" srcId="{D57881E2-DA76-564B-A4E4-50139F08AC69}" destId="{AC7897DA-E390-EF43-9069-74C3CA968246}" srcOrd="2" destOrd="0" presId="urn:microsoft.com/office/officeart/2005/8/layout/orgChart1"/>
    <dgm:cxn modelId="{51CA560A-CFA7-8F49-83A1-8C850865E69F}" type="presParOf" srcId="{D57881E2-DA76-564B-A4E4-50139F08AC69}" destId="{04E00177-1A49-D54E-A926-1FD7462C333F}" srcOrd="3" destOrd="0" presId="urn:microsoft.com/office/officeart/2005/8/layout/orgChart1"/>
    <dgm:cxn modelId="{DBC38C09-7BAF-D14E-A4B6-39255CCFB3AA}" type="presParOf" srcId="{04E00177-1A49-D54E-A926-1FD7462C333F}" destId="{AB9DF51B-C173-264D-BF14-F2989BF757F0}" srcOrd="0" destOrd="0" presId="urn:microsoft.com/office/officeart/2005/8/layout/orgChart1"/>
    <dgm:cxn modelId="{F2EA9752-012B-1743-9227-5DE357C0FF96}" type="presParOf" srcId="{AB9DF51B-C173-264D-BF14-F2989BF757F0}" destId="{70F48065-A954-124A-9462-2F403B60756D}" srcOrd="0" destOrd="0" presId="urn:microsoft.com/office/officeart/2005/8/layout/orgChart1"/>
    <dgm:cxn modelId="{CB6358AE-5370-B94D-A247-37973D0AECE9}" type="presParOf" srcId="{AB9DF51B-C173-264D-BF14-F2989BF757F0}" destId="{BEF3B43A-DFC6-6648-A19E-CCA635A81A31}" srcOrd="1" destOrd="0" presId="urn:microsoft.com/office/officeart/2005/8/layout/orgChart1"/>
    <dgm:cxn modelId="{B6DC3A4F-2293-0740-A56C-F8F1EA372F1B}" type="presParOf" srcId="{04E00177-1A49-D54E-A926-1FD7462C333F}" destId="{C9178543-84FF-AF4D-90CE-A3CDA1B5F47C}" srcOrd="1" destOrd="0" presId="urn:microsoft.com/office/officeart/2005/8/layout/orgChart1"/>
    <dgm:cxn modelId="{9A623997-5520-ED42-A007-9FA7229AA187}" type="presParOf" srcId="{04E00177-1A49-D54E-A926-1FD7462C333F}" destId="{AD4B330D-1247-CB44-8F8D-EFB4F9D694E3}" srcOrd="2" destOrd="0" presId="urn:microsoft.com/office/officeart/2005/8/layout/orgChart1"/>
    <dgm:cxn modelId="{7F8DC2BA-1786-C540-8526-D3AEEABAFB6B}" type="presParOf" srcId="{D57881E2-DA76-564B-A4E4-50139F08AC69}" destId="{DD154C46-163E-634E-A69D-45E72E3688F2}" srcOrd="4" destOrd="0" presId="urn:microsoft.com/office/officeart/2005/8/layout/orgChart1"/>
    <dgm:cxn modelId="{A09E0FE6-E77A-DD4E-A27C-D83AD860718A}" type="presParOf" srcId="{D57881E2-DA76-564B-A4E4-50139F08AC69}" destId="{33B4459C-F93D-4D4E-9C22-9783ADA45067}" srcOrd="5" destOrd="0" presId="urn:microsoft.com/office/officeart/2005/8/layout/orgChart1"/>
    <dgm:cxn modelId="{E5792F53-1EDF-294E-BEA4-EDA2E68F0B1E}" type="presParOf" srcId="{33B4459C-F93D-4D4E-9C22-9783ADA45067}" destId="{763F4299-E65A-1143-A23D-CF8F351FDCFF}" srcOrd="0" destOrd="0" presId="urn:microsoft.com/office/officeart/2005/8/layout/orgChart1"/>
    <dgm:cxn modelId="{0094CA82-2445-634E-9C08-5953D17DC50E}" type="presParOf" srcId="{763F4299-E65A-1143-A23D-CF8F351FDCFF}" destId="{66D4BA7F-2E9F-3F40-8533-CEFC8C142184}" srcOrd="0" destOrd="0" presId="urn:microsoft.com/office/officeart/2005/8/layout/orgChart1"/>
    <dgm:cxn modelId="{9D292AD2-E266-D544-BBA2-03BCF016A60E}" type="presParOf" srcId="{763F4299-E65A-1143-A23D-CF8F351FDCFF}" destId="{EC803544-1AD0-4544-B154-C7954014B378}" srcOrd="1" destOrd="0" presId="urn:microsoft.com/office/officeart/2005/8/layout/orgChart1"/>
    <dgm:cxn modelId="{D944E19C-799E-3F4D-BBD3-8734756ACE55}" type="presParOf" srcId="{33B4459C-F93D-4D4E-9C22-9783ADA45067}" destId="{E40AFBAA-944A-DB43-A803-B98F26C1F19E}" srcOrd="1" destOrd="0" presId="urn:microsoft.com/office/officeart/2005/8/layout/orgChart1"/>
    <dgm:cxn modelId="{93D30059-6B8F-B741-A111-BFE84F7C0520}" type="presParOf" srcId="{33B4459C-F93D-4D4E-9C22-9783ADA45067}" destId="{FFC0C90E-0AB5-E041-9B45-C90AAB09DC93}" srcOrd="2" destOrd="0" presId="urn:microsoft.com/office/officeart/2005/8/layout/orgChart1"/>
    <dgm:cxn modelId="{CF678952-71E0-BF4E-BBE5-387AD4F1CC2E}" type="presParOf" srcId="{D57881E2-DA76-564B-A4E4-50139F08AC69}" destId="{81AF61B2-2848-1F4A-AAD5-4616B188B400}" srcOrd="6" destOrd="0" presId="urn:microsoft.com/office/officeart/2005/8/layout/orgChart1"/>
    <dgm:cxn modelId="{37BB23F4-3876-F245-A59D-E26C7C15BDBE}" type="presParOf" srcId="{D57881E2-DA76-564B-A4E4-50139F08AC69}" destId="{946B6577-B484-1042-9D30-70B366E19FD7}" srcOrd="7" destOrd="0" presId="urn:microsoft.com/office/officeart/2005/8/layout/orgChart1"/>
    <dgm:cxn modelId="{1C7F1292-92F7-A84B-A266-AB4516B7326E}" type="presParOf" srcId="{946B6577-B484-1042-9D30-70B366E19FD7}" destId="{C3FB5550-C4ED-8140-9921-F00FF5314C6C}" srcOrd="0" destOrd="0" presId="urn:microsoft.com/office/officeart/2005/8/layout/orgChart1"/>
    <dgm:cxn modelId="{C4865DCB-9915-494A-82C0-23CE0C10B33E}" type="presParOf" srcId="{C3FB5550-C4ED-8140-9921-F00FF5314C6C}" destId="{67848A53-8DF7-A84B-AE3F-37C1B71769FC}" srcOrd="0" destOrd="0" presId="urn:microsoft.com/office/officeart/2005/8/layout/orgChart1"/>
    <dgm:cxn modelId="{43150134-DE8E-9648-AA3D-B1363AEC1D8F}" type="presParOf" srcId="{C3FB5550-C4ED-8140-9921-F00FF5314C6C}" destId="{AE97F77D-5604-0F4C-B3A3-4F2EBEE11F20}" srcOrd="1" destOrd="0" presId="urn:microsoft.com/office/officeart/2005/8/layout/orgChart1"/>
    <dgm:cxn modelId="{AFAC9470-3895-2448-A048-9427E521499B}" type="presParOf" srcId="{946B6577-B484-1042-9D30-70B366E19FD7}" destId="{1A2BC4C0-E0D9-A546-8082-1E0FD442BA38}" srcOrd="1" destOrd="0" presId="urn:microsoft.com/office/officeart/2005/8/layout/orgChart1"/>
    <dgm:cxn modelId="{82F95F42-03F8-BD43-A7C3-98DF04BB77EF}" type="presParOf" srcId="{946B6577-B484-1042-9D30-70B366E19FD7}" destId="{2F2BB34F-A716-F34A-8557-5FE70B9EEA01}" srcOrd="2" destOrd="0" presId="urn:microsoft.com/office/officeart/2005/8/layout/orgChart1"/>
    <dgm:cxn modelId="{F41896E3-B1C2-9942-9F2B-E2989885A50C}" type="presParOf" srcId="{8447C855-8BE1-614D-83FD-BCCDCFAE4548}" destId="{666F19EB-54B2-4941-821F-0E651971C23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BDFBC-261E-0A46-84E6-227223B9CFCD}" type="doc">
      <dgm:prSet loTypeId="urn:microsoft.com/office/officeart/2005/8/layout/orgChart1" loCatId="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D0D967E-DBE4-4243-BF93-538F92518E35}">
      <dgm:prSet phldrT="[Text]" custT="1"/>
      <dgm:spPr/>
      <dgm:t>
        <a:bodyPr/>
        <a:lstStyle/>
        <a:p>
          <a:r>
            <a:rPr lang="en-GB" sz="2800" dirty="0"/>
            <a:t>Core Businesses</a:t>
          </a:r>
        </a:p>
      </dgm:t>
    </dgm:pt>
    <dgm:pt modelId="{BB4AF8E0-50A4-5B4B-80B5-60033ED2CF4F}" type="parTrans" cxnId="{B932BF0D-D72F-F740-8CDD-2F5C5715C7A3}">
      <dgm:prSet/>
      <dgm:spPr/>
      <dgm:t>
        <a:bodyPr/>
        <a:lstStyle/>
        <a:p>
          <a:endParaRPr lang="en-GB"/>
        </a:p>
      </dgm:t>
    </dgm:pt>
    <dgm:pt modelId="{D1C799AA-5A1E-804B-95AC-94A0E640F74A}" type="sibTrans" cxnId="{B932BF0D-D72F-F740-8CDD-2F5C5715C7A3}">
      <dgm:prSet/>
      <dgm:spPr/>
      <dgm:t>
        <a:bodyPr/>
        <a:lstStyle/>
        <a:p>
          <a:endParaRPr lang="en-GB"/>
        </a:p>
      </dgm:t>
    </dgm:pt>
    <dgm:pt modelId="{6DB7105B-B347-C94C-A645-4371D25B36BB}">
      <dgm:prSet phldrT="[Text]" custT="1"/>
      <dgm:spPr/>
      <dgm:t>
        <a:bodyPr/>
        <a:lstStyle/>
        <a:p>
          <a:r>
            <a:rPr lang="en-GB" sz="2000" dirty="0"/>
            <a:t>Custom Fixturing</a:t>
          </a:r>
        </a:p>
      </dgm:t>
    </dgm:pt>
    <dgm:pt modelId="{C30FF581-AB61-5F48-8AD1-37A29C6125B1}" type="parTrans" cxnId="{0C689016-4B2D-DE43-999F-D6065CF2411B}">
      <dgm:prSet/>
      <dgm:spPr/>
      <dgm:t>
        <a:bodyPr/>
        <a:lstStyle/>
        <a:p>
          <a:endParaRPr lang="en-GB"/>
        </a:p>
      </dgm:t>
    </dgm:pt>
    <dgm:pt modelId="{6012819F-4FDD-D64D-A597-3B130D1D6519}" type="sibTrans" cxnId="{0C689016-4B2D-DE43-999F-D6065CF2411B}">
      <dgm:prSet/>
      <dgm:spPr/>
      <dgm:t>
        <a:bodyPr/>
        <a:lstStyle/>
        <a:p>
          <a:endParaRPr lang="en-GB"/>
        </a:p>
      </dgm:t>
    </dgm:pt>
    <dgm:pt modelId="{F5CF864A-074B-EB4E-BC31-FB100295D28D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Custom Machines</a:t>
          </a:r>
        </a:p>
      </dgm:t>
    </dgm:pt>
    <dgm:pt modelId="{64BA208B-C266-CA4A-8BA8-EA1609E400FF}" type="parTrans" cxnId="{AF34754B-51AF-B54F-ABB9-B53762C71E63}">
      <dgm:prSet/>
      <dgm:spPr/>
      <dgm:t>
        <a:bodyPr/>
        <a:lstStyle/>
        <a:p>
          <a:endParaRPr lang="en-GB"/>
        </a:p>
      </dgm:t>
    </dgm:pt>
    <dgm:pt modelId="{4586BDD8-FEF4-A942-A464-D33492902D93}" type="sibTrans" cxnId="{AF34754B-51AF-B54F-ABB9-B53762C71E63}">
      <dgm:prSet/>
      <dgm:spPr/>
      <dgm:t>
        <a:bodyPr/>
        <a:lstStyle/>
        <a:p>
          <a:endParaRPr lang="en-GB"/>
        </a:p>
      </dgm:t>
    </dgm:pt>
    <dgm:pt modelId="{C5F06A35-BFC7-6A4C-AA61-7491817D9AA6}">
      <dgm:prSet phldrT="[Text]" custT="1"/>
      <dgm:spPr/>
      <dgm:t>
        <a:bodyPr/>
        <a:lstStyle/>
        <a:p>
          <a:r>
            <a:rPr lang="en-GB" sz="1800" dirty="0"/>
            <a:t>Contract Machining &amp; CMM Measuring</a:t>
          </a:r>
        </a:p>
      </dgm:t>
    </dgm:pt>
    <dgm:pt modelId="{FE56085E-ABED-B141-BE71-9653AB69CE85}" type="parTrans" cxnId="{96B53CE6-9C36-8044-8E34-E802B54AE8EB}">
      <dgm:prSet/>
      <dgm:spPr/>
      <dgm:t>
        <a:bodyPr/>
        <a:lstStyle/>
        <a:p>
          <a:endParaRPr lang="en-GB"/>
        </a:p>
      </dgm:t>
    </dgm:pt>
    <dgm:pt modelId="{AF8F8872-5DC6-9A47-9F79-D9FB91930EC1}" type="sibTrans" cxnId="{96B53CE6-9C36-8044-8E34-E802B54AE8EB}">
      <dgm:prSet/>
      <dgm:spPr/>
      <dgm:t>
        <a:bodyPr/>
        <a:lstStyle/>
        <a:p>
          <a:endParaRPr lang="en-GB"/>
        </a:p>
      </dgm:t>
    </dgm:pt>
    <dgm:pt modelId="{19193E03-228C-8341-AB80-B6CED3C8D852}">
      <dgm:prSet phldrT="[Text]" custT="1"/>
      <dgm:spPr/>
      <dgm:t>
        <a:bodyPr/>
        <a:lstStyle/>
        <a:p>
          <a:r>
            <a:rPr lang="en-GB" sz="2000" dirty="0"/>
            <a:t>Automation &amp; Robot Integration</a:t>
          </a:r>
        </a:p>
      </dgm:t>
    </dgm:pt>
    <dgm:pt modelId="{C77EB4F6-7718-2744-AA59-F1FF4A2A45D0}" type="parTrans" cxnId="{45CFEFCB-D471-134C-9D31-C55367479E6D}">
      <dgm:prSet/>
      <dgm:spPr/>
      <dgm:t>
        <a:bodyPr/>
        <a:lstStyle/>
        <a:p>
          <a:endParaRPr lang="en-GB"/>
        </a:p>
      </dgm:t>
    </dgm:pt>
    <dgm:pt modelId="{BBA7DA81-FC2B-6042-B331-2E1C32ED503E}" type="sibTrans" cxnId="{45CFEFCB-D471-134C-9D31-C55367479E6D}">
      <dgm:prSet/>
      <dgm:spPr/>
      <dgm:t>
        <a:bodyPr/>
        <a:lstStyle/>
        <a:p>
          <a:endParaRPr lang="en-GB"/>
        </a:p>
      </dgm:t>
    </dgm:pt>
    <dgm:pt modelId="{F4C38D7A-F2A7-E844-BC1C-674EE2F681B0}" type="pres">
      <dgm:prSet presAssocID="{F48BDFBC-261E-0A46-84E6-227223B9CF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47C855-8BE1-614D-83FD-BCCDCFAE4548}" type="pres">
      <dgm:prSet presAssocID="{FD0D967E-DBE4-4243-BF93-538F92518E35}" presName="hierRoot1" presStyleCnt="0">
        <dgm:presLayoutVars>
          <dgm:hierBranch val="init"/>
        </dgm:presLayoutVars>
      </dgm:prSet>
      <dgm:spPr/>
    </dgm:pt>
    <dgm:pt modelId="{BE2C997D-EF10-3348-8183-39FB8D3A1DCD}" type="pres">
      <dgm:prSet presAssocID="{FD0D967E-DBE4-4243-BF93-538F92518E35}" presName="rootComposite1" presStyleCnt="0"/>
      <dgm:spPr/>
    </dgm:pt>
    <dgm:pt modelId="{3A9C21D1-F23E-124C-A664-6E4C20098694}" type="pres">
      <dgm:prSet presAssocID="{FD0D967E-DBE4-4243-BF93-538F92518E35}" presName="rootText1" presStyleLbl="node0" presStyleIdx="0" presStyleCnt="1" custScaleX="157616">
        <dgm:presLayoutVars>
          <dgm:chPref val="3"/>
        </dgm:presLayoutVars>
      </dgm:prSet>
      <dgm:spPr/>
    </dgm:pt>
    <dgm:pt modelId="{40C3A76B-A8FD-D44A-BCF0-30503F8234C2}" type="pres">
      <dgm:prSet presAssocID="{FD0D967E-DBE4-4243-BF93-538F92518E35}" presName="rootConnector1" presStyleLbl="node1" presStyleIdx="0" presStyleCnt="0"/>
      <dgm:spPr/>
    </dgm:pt>
    <dgm:pt modelId="{D57881E2-DA76-564B-A4E4-50139F08AC69}" type="pres">
      <dgm:prSet presAssocID="{FD0D967E-DBE4-4243-BF93-538F92518E35}" presName="hierChild2" presStyleCnt="0"/>
      <dgm:spPr/>
    </dgm:pt>
    <dgm:pt modelId="{A7617747-28D9-EC46-8DD8-BC6667F00FAB}" type="pres">
      <dgm:prSet presAssocID="{C30FF581-AB61-5F48-8AD1-37A29C6125B1}" presName="Name37" presStyleLbl="parChTrans1D2" presStyleIdx="0" presStyleCnt="4"/>
      <dgm:spPr/>
    </dgm:pt>
    <dgm:pt modelId="{8B2BE879-107A-0343-9CC2-258C2FA2DF13}" type="pres">
      <dgm:prSet presAssocID="{6DB7105B-B347-C94C-A645-4371D25B36BB}" presName="hierRoot2" presStyleCnt="0">
        <dgm:presLayoutVars>
          <dgm:hierBranch val="init"/>
        </dgm:presLayoutVars>
      </dgm:prSet>
      <dgm:spPr/>
    </dgm:pt>
    <dgm:pt modelId="{C0E73A11-32FF-1F46-9DB7-C31A5815E231}" type="pres">
      <dgm:prSet presAssocID="{6DB7105B-B347-C94C-A645-4371D25B36BB}" presName="rootComposite" presStyleCnt="0"/>
      <dgm:spPr/>
    </dgm:pt>
    <dgm:pt modelId="{F7024054-EC85-B74E-948A-22CCD0C4267F}" type="pres">
      <dgm:prSet presAssocID="{6DB7105B-B347-C94C-A645-4371D25B36BB}" presName="rootText" presStyleLbl="node2" presStyleIdx="0" presStyleCnt="4">
        <dgm:presLayoutVars>
          <dgm:chPref val="3"/>
        </dgm:presLayoutVars>
      </dgm:prSet>
      <dgm:spPr/>
    </dgm:pt>
    <dgm:pt modelId="{28E3FCD1-78E5-DD48-9F9B-070CE783D5F7}" type="pres">
      <dgm:prSet presAssocID="{6DB7105B-B347-C94C-A645-4371D25B36BB}" presName="rootConnector" presStyleLbl="node2" presStyleIdx="0" presStyleCnt="4"/>
      <dgm:spPr/>
    </dgm:pt>
    <dgm:pt modelId="{7B62E039-DC42-B341-A3BA-1A96B1A3621C}" type="pres">
      <dgm:prSet presAssocID="{6DB7105B-B347-C94C-A645-4371D25B36BB}" presName="hierChild4" presStyleCnt="0"/>
      <dgm:spPr/>
    </dgm:pt>
    <dgm:pt modelId="{3B6164FE-77A5-F048-BB12-2E391E11A9B5}" type="pres">
      <dgm:prSet presAssocID="{6DB7105B-B347-C94C-A645-4371D25B36BB}" presName="hierChild5" presStyleCnt="0"/>
      <dgm:spPr/>
    </dgm:pt>
    <dgm:pt modelId="{AC7897DA-E390-EF43-9069-74C3CA968246}" type="pres">
      <dgm:prSet presAssocID="{64BA208B-C266-CA4A-8BA8-EA1609E400FF}" presName="Name37" presStyleLbl="parChTrans1D2" presStyleIdx="1" presStyleCnt="4"/>
      <dgm:spPr/>
    </dgm:pt>
    <dgm:pt modelId="{04E00177-1A49-D54E-A926-1FD7462C333F}" type="pres">
      <dgm:prSet presAssocID="{F5CF864A-074B-EB4E-BC31-FB100295D28D}" presName="hierRoot2" presStyleCnt="0">
        <dgm:presLayoutVars>
          <dgm:hierBranch val="init"/>
        </dgm:presLayoutVars>
      </dgm:prSet>
      <dgm:spPr/>
    </dgm:pt>
    <dgm:pt modelId="{AB9DF51B-C173-264D-BF14-F2989BF757F0}" type="pres">
      <dgm:prSet presAssocID="{F5CF864A-074B-EB4E-BC31-FB100295D28D}" presName="rootComposite" presStyleCnt="0"/>
      <dgm:spPr/>
    </dgm:pt>
    <dgm:pt modelId="{70F48065-A954-124A-9462-2F403B60756D}" type="pres">
      <dgm:prSet presAssocID="{F5CF864A-074B-EB4E-BC31-FB100295D28D}" presName="rootText" presStyleLbl="node2" presStyleIdx="1" presStyleCnt="4">
        <dgm:presLayoutVars>
          <dgm:chPref val="3"/>
        </dgm:presLayoutVars>
      </dgm:prSet>
      <dgm:spPr/>
    </dgm:pt>
    <dgm:pt modelId="{BEF3B43A-DFC6-6648-A19E-CCA635A81A31}" type="pres">
      <dgm:prSet presAssocID="{F5CF864A-074B-EB4E-BC31-FB100295D28D}" presName="rootConnector" presStyleLbl="node2" presStyleIdx="1" presStyleCnt="4"/>
      <dgm:spPr/>
    </dgm:pt>
    <dgm:pt modelId="{C9178543-84FF-AF4D-90CE-A3CDA1B5F47C}" type="pres">
      <dgm:prSet presAssocID="{F5CF864A-074B-EB4E-BC31-FB100295D28D}" presName="hierChild4" presStyleCnt="0"/>
      <dgm:spPr/>
    </dgm:pt>
    <dgm:pt modelId="{AD4B330D-1247-CB44-8F8D-EFB4F9D694E3}" type="pres">
      <dgm:prSet presAssocID="{F5CF864A-074B-EB4E-BC31-FB100295D28D}" presName="hierChild5" presStyleCnt="0"/>
      <dgm:spPr/>
    </dgm:pt>
    <dgm:pt modelId="{DD154C46-163E-634E-A69D-45E72E3688F2}" type="pres">
      <dgm:prSet presAssocID="{C77EB4F6-7718-2744-AA59-F1FF4A2A45D0}" presName="Name37" presStyleLbl="parChTrans1D2" presStyleIdx="2" presStyleCnt="4"/>
      <dgm:spPr/>
    </dgm:pt>
    <dgm:pt modelId="{33B4459C-F93D-4D4E-9C22-9783ADA45067}" type="pres">
      <dgm:prSet presAssocID="{19193E03-228C-8341-AB80-B6CED3C8D852}" presName="hierRoot2" presStyleCnt="0">
        <dgm:presLayoutVars>
          <dgm:hierBranch val="init"/>
        </dgm:presLayoutVars>
      </dgm:prSet>
      <dgm:spPr/>
    </dgm:pt>
    <dgm:pt modelId="{763F4299-E65A-1143-A23D-CF8F351FDCFF}" type="pres">
      <dgm:prSet presAssocID="{19193E03-228C-8341-AB80-B6CED3C8D852}" presName="rootComposite" presStyleCnt="0"/>
      <dgm:spPr/>
    </dgm:pt>
    <dgm:pt modelId="{66D4BA7F-2E9F-3F40-8533-CEFC8C142184}" type="pres">
      <dgm:prSet presAssocID="{19193E03-228C-8341-AB80-B6CED3C8D852}" presName="rootText" presStyleLbl="node2" presStyleIdx="2" presStyleCnt="4">
        <dgm:presLayoutVars>
          <dgm:chPref val="3"/>
        </dgm:presLayoutVars>
      </dgm:prSet>
      <dgm:spPr/>
    </dgm:pt>
    <dgm:pt modelId="{EC803544-1AD0-4544-B154-C7954014B378}" type="pres">
      <dgm:prSet presAssocID="{19193E03-228C-8341-AB80-B6CED3C8D852}" presName="rootConnector" presStyleLbl="node2" presStyleIdx="2" presStyleCnt="4"/>
      <dgm:spPr/>
    </dgm:pt>
    <dgm:pt modelId="{E40AFBAA-944A-DB43-A803-B98F26C1F19E}" type="pres">
      <dgm:prSet presAssocID="{19193E03-228C-8341-AB80-B6CED3C8D852}" presName="hierChild4" presStyleCnt="0"/>
      <dgm:spPr/>
    </dgm:pt>
    <dgm:pt modelId="{FFC0C90E-0AB5-E041-9B45-C90AAB09DC93}" type="pres">
      <dgm:prSet presAssocID="{19193E03-228C-8341-AB80-B6CED3C8D852}" presName="hierChild5" presStyleCnt="0"/>
      <dgm:spPr/>
    </dgm:pt>
    <dgm:pt modelId="{81AF61B2-2848-1F4A-AAD5-4616B188B400}" type="pres">
      <dgm:prSet presAssocID="{FE56085E-ABED-B141-BE71-9653AB69CE85}" presName="Name37" presStyleLbl="parChTrans1D2" presStyleIdx="3" presStyleCnt="4"/>
      <dgm:spPr/>
    </dgm:pt>
    <dgm:pt modelId="{946B6577-B484-1042-9D30-70B366E19FD7}" type="pres">
      <dgm:prSet presAssocID="{C5F06A35-BFC7-6A4C-AA61-7491817D9AA6}" presName="hierRoot2" presStyleCnt="0">
        <dgm:presLayoutVars>
          <dgm:hierBranch val="init"/>
        </dgm:presLayoutVars>
      </dgm:prSet>
      <dgm:spPr/>
    </dgm:pt>
    <dgm:pt modelId="{C3FB5550-C4ED-8140-9921-F00FF5314C6C}" type="pres">
      <dgm:prSet presAssocID="{C5F06A35-BFC7-6A4C-AA61-7491817D9AA6}" presName="rootComposite" presStyleCnt="0"/>
      <dgm:spPr/>
    </dgm:pt>
    <dgm:pt modelId="{67848A53-8DF7-A84B-AE3F-37C1B71769FC}" type="pres">
      <dgm:prSet presAssocID="{C5F06A35-BFC7-6A4C-AA61-7491817D9AA6}" presName="rootText" presStyleLbl="node2" presStyleIdx="3" presStyleCnt="4">
        <dgm:presLayoutVars>
          <dgm:chPref val="3"/>
        </dgm:presLayoutVars>
      </dgm:prSet>
      <dgm:spPr/>
    </dgm:pt>
    <dgm:pt modelId="{AE97F77D-5604-0F4C-B3A3-4F2EBEE11F20}" type="pres">
      <dgm:prSet presAssocID="{C5F06A35-BFC7-6A4C-AA61-7491817D9AA6}" presName="rootConnector" presStyleLbl="node2" presStyleIdx="3" presStyleCnt="4"/>
      <dgm:spPr/>
    </dgm:pt>
    <dgm:pt modelId="{1A2BC4C0-E0D9-A546-8082-1E0FD442BA38}" type="pres">
      <dgm:prSet presAssocID="{C5F06A35-BFC7-6A4C-AA61-7491817D9AA6}" presName="hierChild4" presStyleCnt="0"/>
      <dgm:spPr/>
    </dgm:pt>
    <dgm:pt modelId="{2F2BB34F-A716-F34A-8557-5FE70B9EEA01}" type="pres">
      <dgm:prSet presAssocID="{C5F06A35-BFC7-6A4C-AA61-7491817D9AA6}" presName="hierChild5" presStyleCnt="0"/>
      <dgm:spPr/>
    </dgm:pt>
    <dgm:pt modelId="{666F19EB-54B2-4941-821F-0E651971C237}" type="pres">
      <dgm:prSet presAssocID="{FD0D967E-DBE4-4243-BF93-538F92518E35}" presName="hierChild3" presStyleCnt="0"/>
      <dgm:spPr/>
    </dgm:pt>
  </dgm:ptLst>
  <dgm:cxnLst>
    <dgm:cxn modelId="{6EBD960A-E0EF-4A4C-9348-3B479A79382B}" type="presOf" srcId="{19193E03-228C-8341-AB80-B6CED3C8D852}" destId="{EC803544-1AD0-4544-B154-C7954014B378}" srcOrd="1" destOrd="0" presId="urn:microsoft.com/office/officeart/2005/8/layout/orgChart1"/>
    <dgm:cxn modelId="{B932BF0D-D72F-F740-8CDD-2F5C5715C7A3}" srcId="{F48BDFBC-261E-0A46-84E6-227223B9CFCD}" destId="{FD0D967E-DBE4-4243-BF93-538F92518E35}" srcOrd="0" destOrd="0" parTransId="{BB4AF8E0-50A4-5B4B-80B5-60033ED2CF4F}" sibTransId="{D1C799AA-5A1E-804B-95AC-94A0E640F74A}"/>
    <dgm:cxn modelId="{25C8DA12-6BD5-AE4E-839C-8413DAF6A19F}" type="presOf" srcId="{FD0D967E-DBE4-4243-BF93-538F92518E35}" destId="{40C3A76B-A8FD-D44A-BCF0-30503F8234C2}" srcOrd="1" destOrd="0" presId="urn:microsoft.com/office/officeart/2005/8/layout/orgChart1"/>
    <dgm:cxn modelId="{0C689016-4B2D-DE43-999F-D6065CF2411B}" srcId="{FD0D967E-DBE4-4243-BF93-538F92518E35}" destId="{6DB7105B-B347-C94C-A645-4371D25B36BB}" srcOrd="0" destOrd="0" parTransId="{C30FF581-AB61-5F48-8AD1-37A29C6125B1}" sibTransId="{6012819F-4FDD-D64D-A597-3B130D1D6519}"/>
    <dgm:cxn modelId="{D023A721-7BA2-684C-B9D1-F56FCDB0987B}" type="presOf" srcId="{FD0D967E-DBE4-4243-BF93-538F92518E35}" destId="{3A9C21D1-F23E-124C-A664-6E4C20098694}" srcOrd="0" destOrd="0" presId="urn:microsoft.com/office/officeart/2005/8/layout/orgChart1"/>
    <dgm:cxn modelId="{6E6A3B60-AF21-614D-A0FA-78C63DAEFAC8}" type="presOf" srcId="{19193E03-228C-8341-AB80-B6CED3C8D852}" destId="{66D4BA7F-2E9F-3F40-8533-CEFC8C142184}" srcOrd="0" destOrd="0" presId="urn:microsoft.com/office/officeart/2005/8/layout/orgChart1"/>
    <dgm:cxn modelId="{AF34754B-51AF-B54F-ABB9-B53762C71E63}" srcId="{FD0D967E-DBE4-4243-BF93-538F92518E35}" destId="{F5CF864A-074B-EB4E-BC31-FB100295D28D}" srcOrd="1" destOrd="0" parTransId="{64BA208B-C266-CA4A-8BA8-EA1609E400FF}" sibTransId="{4586BDD8-FEF4-A942-A464-D33492902D93}"/>
    <dgm:cxn modelId="{7919A072-CE50-B44E-B559-BCF5A73912D9}" type="presOf" srcId="{C30FF581-AB61-5F48-8AD1-37A29C6125B1}" destId="{A7617747-28D9-EC46-8DD8-BC6667F00FAB}" srcOrd="0" destOrd="0" presId="urn:microsoft.com/office/officeart/2005/8/layout/orgChart1"/>
    <dgm:cxn modelId="{E87B25A4-6FE9-3241-A7C8-32447509CA95}" type="presOf" srcId="{6DB7105B-B347-C94C-A645-4371D25B36BB}" destId="{F7024054-EC85-B74E-948A-22CCD0C4267F}" srcOrd="0" destOrd="0" presId="urn:microsoft.com/office/officeart/2005/8/layout/orgChart1"/>
    <dgm:cxn modelId="{B896AEA6-0D9E-8943-9B1A-F6631EBE51DD}" type="presOf" srcId="{F5CF864A-074B-EB4E-BC31-FB100295D28D}" destId="{70F48065-A954-124A-9462-2F403B60756D}" srcOrd="0" destOrd="0" presId="urn:microsoft.com/office/officeart/2005/8/layout/orgChart1"/>
    <dgm:cxn modelId="{9D1021AB-4258-2745-9106-A8F45AEB194F}" type="presOf" srcId="{FE56085E-ABED-B141-BE71-9653AB69CE85}" destId="{81AF61B2-2848-1F4A-AAD5-4616B188B400}" srcOrd="0" destOrd="0" presId="urn:microsoft.com/office/officeart/2005/8/layout/orgChart1"/>
    <dgm:cxn modelId="{775743B8-DCCC-364D-BAFF-72199F19FB55}" type="presOf" srcId="{C5F06A35-BFC7-6A4C-AA61-7491817D9AA6}" destId="{67848A53-8DF7-A84B-AE3F-37C1B71769FC}" srcOrd="0" destOrd="0" presId="urn:microsoft.com/office/officeart/2005/8/layout/orgChart1"/>
    <dgm:cxn modelId="{D05ED8C7-2878-AB4D-806F-73925AD79BD0}" type="presOf" srcId="{C77EB4F6-7718-2744-AA59-F1FF4A2A45D0}" destId="{DD154C46-163E-634E-A69D-45E72E3688F2}" srcOrd="0" destOrd="0" presId="urn:microsoft.com/office/officeart/2005/8/layout/orgChart1"/>
    <dgm:cxn modelId="{45CFEFCB-D471-134C-9D31-C55367479E6D}" srcId="{FD0D967E-DBE4-4243-BF93-538F92518E35}" destId="{19193E03-228C-8341-AB80-B6CED3C8D852}" srcOrd="2" destOrd="0" parTransId="{C77EB4F6-7718-2744-AA59-F1FF4A2A45D0}" sibTransId="{BBA7DA81-FC2B-6042-B331-2E1C32ED503E}"/>
    <dgm:cxn modelId="{91BC3CCF-DCC1-3F43-8B48-8119C9CB3600}" type="presOf" srcId="{F48BDFBC-261E-0A46-84E6-227223B9CFCD}" destId="{F4C38D7A-F2A7-E844-BC1C-674EE2F681B0}" srcOrd="0" destOrd="0" presId="urn:microsoft.com/office/officeart/2005/8/layout/orgChart1"/>
    <dgm:cxn modelId="{C28FC3CF-EB65-1A45-8F3B-E38464E2B417}" type="presOf" srcId="{C5F06A35-BFC7-6A4C-AA61-7491817D9AA6}" destId="{AE97F77D-5604-0F4C-B3A3-4F2EBEE11F20}" srcOrd="1" destOrd="0" presId="urn:microsoft.com/office/officeart/2005/8/layout/orgChart1"/>
    <dgm:cxn modelId="{052F02DC-87DF-AC47-A781-CCE59A67E7F3}" type="presOf" srcId="{64BA208B-C266-CA4A-8BA8-EA1609E400FF}" destId="{AC7897DA-E390-EF43-9069-74C3CA968246}" srcOrd="0" destOrd="0" presId="urn:microsoft.com/office/officeart/2005/8/layout/orgChart1"/>
    <dgm:cxn modelId="{96B53CE6-9C36-8044-8E34-E802B54AE8EB}" srcId="{FD0D967E-DBE4-4243-BF93-538F92518E35}" destId="{C5F06A35-BFC7-6A4C-AA61-7491817D9AA6}" srcOrd="3" destOrd="0" parTransId="{FE56085E-ABED-B141-BE71-9653AB69CE85}" sibTransId="{AF8F8872-5DC6-9A47-9F79-D9FB91930EC1}"/>
    <dgm:cxn modelId="{BAD860F2-8F62-564B-A300-39D6E4119114}" type="presOf" srcId="{6DB7105B-B347-C94C-A645-4371D25B36BB}" destId="{28E3FCD1-78E5-DD48-9F9B-070CE783D5F7}" srcOrd="1" destOrd="0" presId="urn:microsoft.com/office/officeart/2005/8/layout/orgChart1"/>
    <dgm:cxn modelId="{E99432F9-6496-904F-8738-71F534BB6950}" type="presOf" srcId="{F5CF864A-074B-EB4E-BC31-FB100295D28D}" destId="{BEF3B43A-DFC6-6648-A19E-CCA635A81A31}" srcOrd="1" destOrd="0" presId="urn:microsoft.com/office/officeart/2005/8/layout/orgChart1"/>
    <dgm:cxn modelId="{E4A57E21-5179-354F-AF41-91A2FD16EE94}" type="presParOf" srcId="{F4C38D7A-F2A7-E844-BC1C-674EE2F681B0}" destId="{8447C855-8BE1-614D-83FD-BCCDCFAE4548}" srcOrd="0" destOrd="0" presId="urn:microsoft.com/office/officeart/2005/8/layout/orgChart1"/>
    <dgm:cxn modelId="{DDD23DB0-B495-B14A-B8F4-DC3F1548C2CF}" type="presParOf" srcId="{8447C855-8BE1-614D-83FD-BCCDCFAE4548}" destId="{BE2C997D-EF10-3348-8183-39FB8D3A1DCD}" srcOrd="0" destOrd="0" presId="urn:microsoft.com/office/officeart/2005/8/layout/orgChart1"/>
    <dgm:cxn modelId="{0A622290-0708-A148-B10C-2799ECA7533D}" type="presParOf" srcId="{BE2C997D-EF10-3348-8183-39FB8D3A1DCD}" destId="{3A9C21D1-F23E-124C-A664-6E4C20098694}" srcOrd="0" destOrd="0" presId="urn:microsoft.com/office/officeart/2005/8/layout/orgChart1"/>
    <dgm:cxn modelId="{23D48C34-DB19-B04C-BEF6-DF6B7CDD7BC3}" type="presParOf" srcId="{BE2C997D-EF10-3348-8183-39FB8D3A1DCD}" destId="{40C3A76B-A8FD-D44A-BCF0-30503F8234C2}" srcOrd="1" destOrd="0" presId="urn:microsoft.com/office/officeart/2005/8/layout/orgChart1"/>
    <dgm:cxn modelId="{65D931C3-95CB-5146-8EFB-75CB8BC63595}" type="presParOf" srcId="{8447C855-8BE1-614D-83FD-BCCDCFAE4548}" destId="{D57881E2-DA76-564B-A4E4-50139F08AC69}" srcOrd="1" destOrd="0" presId="urn:microsoft.com/office/officeart/2005/8/layout/orgChart1"/>
    <dgm:cxn modelId="{2E55633F-A64D-C94C-B0DC-3369C731910A}" type="presParOf" srcId="{D57881E2-DA76-564B-A4E4-50139F08AC69}" destId="{A7617747-28D9-EC46-8DD8-BC6667F00FAB}" srcOrd="0" destOrd="0" presId="urn:microsoft.com/office/officeart/2005/8/layout/orgChart1"/>
    <dgm:cxn modelId="{4C557EA6-1A2F-054E-8AA0-B164CBAA7CF9}" type="presParOf" srcId="{D57881E2-DA76-564B-A4E4-50139F08AC69}" destId="{8B2BE879-107A-0343-9CC2-258C2FA2DF13}" srcOrd="1" destOrd="0" presId="urn:microsoft.com/office/officeart/2005/8/layout/orgChart1"/>
    <dgm:cxn modelId="{2DF1D16D-D03C-9E46-B385-4CB00ABBE31E}" type="presParOf" srcId="{8B2BE879-107A-0343-9CC2-258C2FA2DF13}" destId="{C0E73A11-32FF-1F46-9DB7-C31A5815E231}" srcOrd="0" destOrd="0" presId="urn:microsoft.com/office/officeart/2005/8/layout/orgChart1"/>
    <dgm:cxn modelId="{090A9AF5-699C-9748-91E3-506D6553F056}" type="presParOf" srcId="{C0E73A11-32FF-1F46-9DB7-C31A5815E231}" destId="{F7024054-EC85-B74E-948A-22CCD0C4267F}" srcOrd="0" destOrd="0" presId="urn:microsoft.com/office/officeart/2005/8/layout/orgChart1"/>
    <dgm:cxn modelId="{DA6D0A32-5A0D-4F43-BBFD-7DF7806CD32F}" type="presParOf" srcId="{C0E73A11-32FF-1F46-9DB7-C31A5815E231}" destId="{28E3FCD1-78E5-DD48-9F9B-070CE783D5F7}" srcOrd="1" destOrd="0" presId="urn:microsoft.com/office/officeart/2005/8/layout/orgChart1"/>
    <dgm:cxn modelId="{2A3B5003-1CCA-D74F-A03F-5F3F9E4B43A1}" type="presParOf" srcId="{8B2BE879-107A-0343-9CC2-258C2FA2DF13}" destId="{7B62E039-DC42-B341-A3BA-1A96B1A3621C}" srcOrd="1" destOrd="0" presId="urn:microsoft.com/office/officeart/2005/8/layout/orgChart1"/>
    <dgm:cxn modelId="{70D364EF-74FD-9B4B-AD76-E037D88A4D1A}" type="presParOf" srcId="{8B2BE879-107A-0343-9CC2-258C2FA2DF13}" destId="{3B6164FE-77A5-F048-BB12-2E391E11A9B5}" srcOrd="2" destOrd="0" presId="urn:microsoft.com/office/officeart/2005/8/layout/orgChart1"/>
    <dgm:cxn modelId="{C2BC1E4A-836E-514B-8F55-473DD72A5A4F}" type="presParOf" srcId="{D57881E2-DA76-564B-A4E4-50139F08AC69}" destId="{AC7897DA-E390-EF43-9069-74C3CA968246}" srcOrd="2" destOrd="0" presId="urn:microsoft.com/office/officeart/2005/8/layout/orgChart1"/>
    <dgm:cxn modelId="{51CA560A-CFA7-8F49-83A1-8C850865E69F}" type="presParOf" srcId="{D57881E2-DA76-564B-A4E4-50139F08AC69}" destId="{04E00177-1A49-D54E-A926-1FD7462C333F}" srcOrd="3" destOrd="0" presId="urn:microsoft.com/office/officeart/2005/8/layout/orgChart1"/>
    <dgm:cxn modelId="{DBC38C09-7BAF-D14E-A4B6-39255CCFB3AA}" type="presParOf" srcId="{04E00177-1A49-D54E-A926-1FD7462C333F}" destId="{AB9DF51B-C173-264D-BF14-F2989BF757F0}" srcOrd="0" destOrd="0" presId="urn:microsoft.com/office/officeart/2005/8/layout/orgChart1"/>
    <dgm:cxn modelId="{F2EA9752-012B-1743-9227-5DE357C0FF96}" type="presParOf" srcId="{AB9DF51B-C173-264D-BF14-F2989BF757F0}" destId="{70F48065-A954-124A-9462-2F403B60756D}" srcOrd="0" destOrd="0" presId="urn:microsoft.com/office/officeart/2005/8/layout/orgChart1"/>
    <dgm:cxn modelId="{CB6358AE-5370-B94D-A247-37973D0AECE9}" type="presParOf" srcId="{AB9DF51B-C173-264D-BF14-F2989BF757F0}" destId="{BEF3B43A-DFC6-6648-A19E-CCA635A81A31}" srcOrd="1" destOrd="0" presId="urn:microsoft.com/office/officeart/2005/8/layout/orgChart1"/>
    <dgm:cxn modelId="{B6DC3A4F-2293-0740-A56C-F8F1EA372F1B}" type="presParOf" srcId="{04E00177-1A49-D54E-A926-1FD7462C333F}" destId="{C9178543-84FF-AF4D-90CE-A3CDA1B5F47C}" srcOrd="1" destOrd="0" presId="urn:microsoft.com/office/officeart/2005/8/layout/orgChart1"/>
    <dgm:cxn modelId="{9A623997-5520-ED42-A007-9FA7229AA187}" type="presParOf" srcId="{04E00177-1A49-D54E-A926-1FD7462C333F}" destId="{AD4B330D-1247-CB44-8F8D-EFB4F9D694E3}" srcOrd="2" destOrd="0" presId="urn:microsoft.com/office/officeart/2005/8/layout/orgChart1"/>
    <dgm:cxn modelId="{7F8DC2BA-1786-C540-8526-D3AEEABAFB6B}" type="presParOf" srcId="{D57881E2-DA76-564B-A4E4-50139F08AC69}" destId="{DD154C46-163E-634E-A69D-45E72E3688F2}" srcOrd="4" destOrd="0" presId="urn:microsoft.com/office/officeart/2005/8/layout/orgChart1"/>
    <dgm:cxn modelId="{A09E0FE6-E77A-DD4E-A27C-D83AD860718A}" type="presParOf" srcId="{D57881E2-DA76-564B-A4E4-50139F08AC69}" destId="{33B4459C-F93D-4D4E-9C22-9783ADA45067}" srcOrd="5" destOrd="0" presId="urn:microsoft.com/office/officeart/2005/8/layout/orgChart1"/>
    <dgm:cxn modelId="{E5792F53-1EDF-294E-BEA4-EDA2E68F0B1E}" type="presParOf" srcId="{33B4459C-F93D-4D4E-9C22-9783ADA45067}" destId="{763F4299-E65A-1143-A23D-CF8F351FDCFF}" srcOrd="0" destOrd="0" presId="urn:microsoft.com/office/officeart/2005/8/layout/orgChart1"/>
    <dgm:cxn modelId="{0094CA82-2445-634E-9C08-5953D17DC50E}" type="presParOf" srcId="{763F4299-E65A-1143-A23D-CF8F351FDCFF}" destId="{66D4BA7F-2E9F-3F40-8533-CEFC8C142184}" srcOrd="0" destOrd="0" presId="urn:microsoft.com/office/officeart/2005/8/layout/orgChart1"/>
    <dgm:cxn modelId="{9D292AD2-E266-D544-BBA2-03BCF016A60E}" type="presParOf" srcId="{763F4299-E65A-1143-A23D-CF8F351FDCFF}" destId="{EC803544-1AD0-4544-B154-C7954014B378}" srcOrd="1" destOrd="0" presId="urn:microsoft.com/office/officeart/2005/8/layout/orgChart1"/>
    <dgm:cxn modelId="{D944E19C-799E-3F4D-BBD3-8734756ACE55}" type="presParOf" srcId="{33B4459C-F93D-4D4E-9C22-9783ADA45067}" destId="{E40AFBAA-944A-DB43-A803-B98F26C1F19E}" srcOrd="1" destOrd="0" presId="urn:microsoft.com/office/officeart/2005/8/layout/orgChart1"/>
    <dgm:cxn modelId="{93D30059-6B8F-B741-A111-BFE84F7C0520}" type="presParOf" srcId="{33B4459C-F93D-4D4E-9C22-9783ADA45067}" destId="{FFC0C90E-0AB5-E041-9B45-C90AAB09DC93}" srcOrd="2" destOrd="0" presId="urn:microsoft.com/office/officeart/2005/8/layout/orgChart1"/>
    <dgm:cxn modelId="{CF678952-71E0-BF4E-BBE5-387AD4F1CC2E}" type="presParOf" srcId="{D57881E2-DA76-564B-A4E4-50139F08AC69}" destId="{81AF61B2-2848-1F4A-AAD5-4616B188B400}" srcOrd="6" destOrd="0" presId="urn:microsoft.com/office/officeart/2005/8/layout/orgChart1"/>
    <dgm:cxn modelId="{37BB23F4-3876-F245-A59D-E26C7C15BDBE}" type="presParOf" srcId="{D57881E2-DA76-564B-A4E4-50139F08AC69}" destId="{946B6577-B484-1042-9D30-70B366E19FD7}" srcOrd="7" destOrd="0" presId="urn:microsoft.com/office/officeart/2005/8/layout/orgChart1"/>
    <dgm:cxn modelId="{1C7F1292-92F7-A84B-A266-AB4516B7326E}" type="presParOf" srcId="{946B6577-B484-1042-9D30-70B366E19FD7}" destId="{C3FB5550-C4ED-8140-9921-F00FF5314C6C}" srcOrd="0" destOrd="0" presId="urn:microsoft.com/office/officeart/2005/8/layout/orgChart1"/>
    <dgm:cxn modelId="{C4865DCB-9915-494A-82C0-23CE0C10B33E}" type="presParOf" srcId="{C3FB5550-C4ED-8140-9921-F00FF5314C6C}" destId="{67848A53-8DF7-A84B-AE3F-37C1B71769FC}" srcOrd="0" destOrd="0" presId="urn:microsoft.com/office/officeart/2005/8/layout/orgChart1"/>
    <dgm:cxn modelId="{43150134-DE8E-9648-AA3D-B1363AEC1D8F}" type="presParOf" srcId="{C3FB5550-C4ED-8140-9921-F00FF5314C6C}" destId="{AE97F77D-5604-0F4C-B3A3-4F2EBEE11F20}" srcOrd="1" destOrd="0" presId="urn:microsoft.com/office/officeart/2005/8/layout/orgChart1"/>
    <dgm:cxn modelId="{AFAC9470-3895-2448-A048-9427E521499B}" type="presParOf" srcId="{946B6577-B484-1042-9D30-70B366E19FD7}" destId="{1A2BC4C0-E0D9-A546-8082-1E0FD442BA38}" srcOrd="1" destOrd="0" presId="urn:microsoft.com/office/officeart/2005/8/layout/orgChart1"/>
    <dgm:cxn modelId="{82F95F42-03F8-BD43-A7C3-98DF04BB77EF}" type="presParOf" srcId="{946B6577-B484-1042-9D30-70B366E19FD7}" destId="{2F2BB34F-A716-F34A-8557-5FE70B9EEA01}" srcOrd="2" destOrd="0" presId="urn:microsoft.com/office/officeart/2005/8/layout/orgChart1"/>
    <dgm:cxn modelId="{F41896E3-B1C2-9942-9F2B-E2989885A50C}" type="presParOf" srcId="{8447C855-8BE1-614D-83FD-BCCDCFAE4548}" destId="{666F19EB-54B2-4941-821F-0E651971C23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8BDFBC-261E-0A46-84E6-227223B9CFCD}" type="doc">
      <dgm:prSet loTypeId="urn:microsoft.com/office/officeart/2005/8/layout/orgChart1" loCatId="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D0D967E-DBE4-4243-BF93-538F92518E35}">
      <dgm:prSet phldrT="[Text]" custT="1"/>
      <dgm:spPr/>
      <dgm:t>
        <a:bodyPr/>
        <a:lstStyle/>
        <a:p>
          <a:r>
            <a:rPr lang="en-GB" sz="2800" dirty="0"/>
            <a:t>Core Businesses</a:t>
          </a:r>
        </a:p>
      </dgm:t>
    </dgm:pt>
    <dgm:pt modelId="{BB4AF8E0-50A4-5B4B-80B5-60033ED2CF4F}" type="parTrans" cxnId="{B932BF0D-D72F-F740-8CDD-2F5C5715C7A3}">
      <dgm:prSet/>
      <dgm:spPr/>
      <dgm:t>
        <a:bodyPr/>
        <a:lstStyle/>
        <a:p>
          <a:endParaRPr lang="en-GB"/>
        </a:p>
      </dgm:t>
    </dgm:pt>
    <dgm:pt modelId="{D1C799AA-5A1E-804B-95AC-94A0E640F74A}" type="sibTrans" cxnId="{B932BF0D-D72F-F740-8CDD-2F5C5715C7A3}">
      <dgm:prSet/>
      <dgm:spPr/>
      <dgm:t>
        <a:bodyPr/>
        <a:lstStyle/>
        <a:p>
          <a:endParaRPr lang="en-GB"/>
        </a:p>
      </dgm:t>
    </dgm:pt>
    <dgm:pt modelId="{6DB7105B-B347-C94C-A645-4371D25B36BB}">
      <dgm:prSet phldrT="[Text]" custT="1"/>
      <dgm:spPr/>
      <dgm:t>
        <a:bodyPr/>
        <a:lstStyle/>
        <a:p>
          <a:r>
            <a:rPr lang="en-GB" sz="2000" dirty="0"/>
            <a:t>Custom Fixturing</a:t>
          </a:r>
        </a:p>
      </dgm:t>
    </dgm:pt>
    <dgm:pt modelId="{C30FF581-AB61-5F48-8AD1-37A29C6125B1}" type="parTrans" cxnId="{0C689016-4B2D-DE43-999F-D6065CF2411B}">
      <dgm:prSet/>
      <dgm:spPr/>
      <dgm:t>
        <a:bodyPr/>
        <a:lstStyle/>
        <a:p>
          <a:endParaRPr lang="en-GB"/>
        </a:p>
      </dgm:t>
    </dgm:pt>
    <dgm:pt modelId="{6012819F-4FDD-D64D-A597-3B130D1D6519}" type="sibTrans" cxnId="{0C689016-4B2D-DE43-999F-D6065CF2411B}">
      <dgm:prSet/>
      <dgm:spPr/>
      <dgm:t>
        <a:bodyPr/>
        <a:lstStyle/>
        <a:p>
          <a:endParaRPr lang="en-GB"/>
        </a:p>
      </dgm:t>
    </dgm:pt>
    <dgm:pt modelId="{F5CF864A-074B-EB4E-BC31-FB100295D28D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Custom Machines</a:t>
          </a:r>
        </a:p>
      </dgm:t>
    </dgm:pt>
    <dgm:pt modelId="{64BA208B-C266-CA4A-8BA8-EA1609E400FF}" type="parTrans" cxnId="{AF34754B-51AF-B54F-ABB9-B53762C71E63}">
      <dgm:prSet/>
      <dgm:spPr/>
      <dgm:t>
        <a:bodyPr/>
        <a:lstStyle/>
        <a:p>
          <a:endParaRPr lang="en-GB"/>
        </a:p>
      </dgm:t>
    </dgm:pt>
    <dgm:pt modelId="{4586BDD8-FEF4-A942-A464-D33492902D93}" type="sibTrans" cxnId="{AF34754B-51AF-B54F-ABB9-B53762C71E63}">
      <dgm:prSet/>
      <dgm:spPr/>
      <dgm:t>
        <a:bodyPr/>
        <a:lstStyle/>
        <a:p>
          <a:endParaRPr lang="en-GB"/>
        </a:p>
      </dgm:t>
    </dgm:pt>
    <dgm:pt modelId="{C5F06A35-BFC7-6A4C-AA61-7491817D9AA6}">
      <dgm:prSet phldrT="[Text]" custT="1"/>
      <dgm:spPr/>
      <dgm:t>
        <a:bodyPr/>
        <a:lstStyle/>
        <a:p>
          <a:r>
            <a:rPr lang="en-GB" sz="1800" dirty="0"/>
            <a:t>Contract Machining &amp; CMM Measuring</a:t>
          </a:r>
        </a:p>
      </dgm:t>
    </dgm:pt>
    <dgm:pt modelId="{FE56085E-ABED-B141-BE71-9653AB69CE85}" type="parTrans" cxnId="{96B53CE6-9C36-8044-8E34-E802B54AE8EB}">
      <dgm:prSet/>
      <dgm:spPr/>
      <dgm:t>
        <a:bodyPr/>
        <a:lstStyle/>
        <a:p>
          <a:endParaRPr lang="en-GB"/>
        </a:p>
      </dgm:t>
    </dgm:pt>
    <dgm:pt modelId="{AF8F8872-5DC6-9A47-9F79-D9FB91930EC1}" type="sibTrans" cxnId="{96B53CE6-9C36-8044-8E34-E802B54AE8EB}">
      <dgm:prSet/>
      <dgm:spPr/>
      <dgm:t>
        <a:bodyPr/>
        <a:lstStyle/>
        <a:p>
          <a:endParaRPr lang="en-GB"/>
        </a:p>
      </dgm:t>
    </dgm:pt>
    <dgm:pt modelId="{19193E03-228C-8341-AB80-B6CED3C8D852}">
      <dgm:prSet phldrT="[Text]" custT="1"/>
      <dgm:spPr/>
      <dgm:t>
        <a:bodyPr/>
        <a:lstStyle/>
        <a:p>
          <a:r>
            <a:rPr lang="en-GB" sz="2000" dirty="0"/>
            <a:t>Automation &amp; Robot Integration</a:t>
          </a:r>
        </a:p>
      </dgm:t>
    </dgm:pt>
    <dgm:pt modelId="{C77EB4F6-7718-2744-AA59-F1FF4A2A45D0}" type="parTrans" cxnId="{45CFEFCB-D471-134C-9D31-C55367479E6D}">
      <dgm:prSet/>
      <dgm:spPr/>
      <dgm:t>
        <a:bodyPr/>
        <a:lstStyle/>
        <a:p>
          <a:endParaRPr lang="en-GB"/>
        </a:p>
      </dgm:t>
    </dgm:pt>
    <dgm:pt modelId="{BBA7DA81-FC2B-6042-B331-2E1C32ED503E}" type="sibTrans" cxnId="{45CFEFCB-D471-134C-9D31-C55367479E6D}">
      <dgm:prSet/>
      <dgm:spPr/>
      <dgm:t>
        <a:bodyPr/>
        <a:lstStyle/>
        <a:p>
          <a:endParaRPr lang="en-GB"/>
        </a:p>
      </dgm:t>
    </dgm:pt>
    <dgm:pt modelId="{F4C38D7A-F2A7-E844-BC1C-674EE2F681B0}" type="pres">
      <dgm:prSet presAssocID="{F48BDFBC-261E-0A46-84E6-227223B9CF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47C855-8BE1-614D-83FD-BCCDCFAE4548}" type="pres">
      <dgm:prSet presAssocID="{FD0D967E-DBE4-4243-BF93-538F92518E35}" presName="hierRoot1" presStyleCnt="0">
        <dgm:presLayoutVars>
          <dgm:hierBranch val="init"/>
        </dgm:presLayoutVars>
      </dgm:prSet>
      <dgm:spPr/>
    </dgm:pt>
    <dgm:pt modelId="{BE2C997D-EF10-3348-8183-39FB8D3A1DCD}" type="pres">
      <dgm:prSet presAssocID="{FD0D967E-DBE4-4243-BF93-538F92518E35}" presName="rootComposite1" presStyleCnt="0"/>
      <dgm:spPr/>
    </dgm:pt>
    <dgm:pt modelId="{3A9C21D1-F23E-124C-A664-6E4C20098694}" type="pres">
      <dgm:prSet presAssocID="{FD0D967E-DBE4-4243-BF93-538F92518E35}" presName="rootText1" presStyleLbl="node0" presStyleIdx="0" presStyleCnt="1" custScaleX="157616">
        <dgm:presLayoutVars>
          <dgm:chPref val="3"/>
        </dgm:presLayoutVars>
      </dgm:prSet>
      <dgm:spPr/>
    </dgm:pt>
    <dgm:pt modelId="{40C3A76B-A8FD-D44A-BCF0-30503F8234C2}" type="pres">
      <dgm:prSet presAssocID="{FD0D967E-DBE4-4243-BF93-538F92518E35}" presName="rootConnector1" presStyleLbl="node1" presStyleIdx="0" presStyleCnt="0"/>
      <dgm:spPr/>
    </dgm:pt>
    <dgm:pt modelId="{D57881E2-DA76-564B-A4E4-50139F08AC69}" type="pres">
      <dgm:prSet presAssocID="{FD0D967E-DBE4-4243-BF93-538F92518E35}" presName="hierChild2" presStyleCnt="0"/>
      <dgm:spPr/>
    </dgm:pt>
    <dgm:pt modelId="{A7617747-28D9-EC46-8DD8-BC6667F00FAB}" type="pres">
      <dgm:prSet presAssocID="{C30FF581-AB61-5F48-8AD1-37A29C6125B1}" presName="Name37" presStyleLbl="parChTrans1D2" presStyleIdx="0" presStyleCnt="4"/>
      <dgm:spPr/>
    </dgm:pt>
    <dgm:pt modelId="{8B2BE879-107A-0343-9CC2-258C2FA2DF13}" type="pres">
      <dgm:prSet presAssocID="{6DB7105B-B347-C94C-A645-4371D25B36BB}" presName="hierRoot2" presStyleCnt="0">
        <dgm:presLayoutVars>
          <dgm:hierBranch val="init"/>
        </dgm:presLayoutVars>
      </dgm:prSet>
      <dgm:spPr/>
    </dgm:pt>
    <dgm:pt modelId="{C0E73A11-32FF-1F46-9DB7-C31A5815E231}" type="pres">
      <dgm:prSet presAssocID="{6DB7105B-B347-C94C-A645-4371D25B36BB}" presName="rootComposite" presStyleCnt="0"/>
      <dgm:spPr/>
    </dgm:pt>
    <dgm:pt modelId="{F7024054-EC85-B74E-948A-22CCD0C4267F}" type="pres">
      <dgm:prSet presAssocID="{6DB7105B-B347-C94C-A645-4371D25B36BB}" presName="rootText" presStyleLbl="node2" presStyleIdx="0" presStyleCnt="4">
        <dgm:presLayoutVars>
          <dgm:chPref val="3"/>
        </dgm:presLayoutVars>
      </dgm:prSet>
      <dgm:spPr/>
    </dgm:pt>
    <dgm:pt modelId="{28E3FCD1-78E5-DD48-9F9B-070CE783D5F7}" type="pres">
      <dgm:prSet presAssocID="{6DB7105B-B347-C94C-A645-4371D25B36BB}" presName="rootConnector" presStyleLbl="node2" presStyleIdx="0" presStyleCnt="4"/>
      <dgm:spPr/>
    </dgm:pt>
    <dgm:pt modelId="{7B62E039-DC42-B341-A3BA-1A96B1A3621C}" type="pres">
      <dgm:prSet presAssocID="{6DB7105B-B347-C94C-A645-4371D25B36BB}" presName="hierChild4" presStyleCnt="0"/>
      <dgm:spPr/>
    </dgm:pt>
    <dgm:pt modelId="{3B6164FE-77A5-F048-BB12-2E391E11A9B5}" type="pres">
      <dgm:prSet presAssocID="{6DB7105B-B347-C94C-A645-4371D25B36BB}" presName="hierChild5" presStyleCnt="0"/>
      <dgm:spPr/>
    </dgm:pt>
    <dgm:pt modelId="{AC7897DA-E390-EF43-9069-74C3CA968246}" type="pres">
      <dgm:prSet presAssocID="{64BA208B-C266-CA4A-8BA8-EA1609E400FF}" presName="Name37" presStyleLbl="parChTrans1D2" presStyleIdx="1" presStyleCnt="4"/>
      <dgm:spPr/>
    </dgm:pt>
    <dgm:pt modelId="{04E00177-1A49-D54E-A926-1FD7462C333F}" type="pres">
      <dgm:prSet presAssocID="{F5CF864A-074B-EB4E-BC31-FB100295D28D}" presName="hierRoot2" presStyleCnt="0">
        <dgm:presLayoutVars>
          <dgm:hierBranch val="init"/>
        </dgm:presLayoutVars>
      </dgm:prSet>
      <dgm:spPr/>
    </dgm:pt>
    <dgm:pt modelId="{AB9DF51B-C173-264D-BF14-F2989BF757F0}" type="pres">
      <dgm:prSet presAssocID="{F5CF864A-074B-EB4E-BC31-FB100295D28D}" presName="rootComposite" presStyleCnt="0"/>
      <dgm:spPr/>
    </dgm:pt>
    <dgm:pt modelId="{70F48065-A954-124A-9462-2F403B60756D}" type="pres">
      <dgm:prSet presAssocID="{F5CF864A-074B-EB4E-BC31-FB100295D28D}" presName="rootText" presStyleLbl="node2" presStyleIdx="1" presStyleCnt="4">
        <dgm:presLayoutVars>
          <dgm:chPref val="3"/>
        </dgm:presLayoutVars>
      </dgm:prSet>
      <dgm:spPr/>
    </dgm:pt>
    <dgm:pt modelId="{BEF3B43A-DFC6-6648-A19E-CCA635A81A31}" type="pres">
      <dgm:prSet presAssocID="{F5CF864A-074B-EB4E-BC31-FB100295D28D}" presName="rootConnector" presStyleLbl="node2" presStyleIdx="1" presStyleCnt="4"/>
      <dgm:spPr/>
    </dgm:pt>
    <dgm:pt modelId="{C9178543-84FF-AF4D-90CE-A3CDA1B5F47C}" type="pres">
      <dgm:prSet presAssocID="{F5CF864A-074B-EB4E-BC31-FB100295D28D}" presName="hierChild4" presStyleCnt="0"/>
      <dgm:spPr/>
    </dgm:pt>
    <dgm:pt modelId="{AD4B330D-1247-CB44-8F8D-EFB4F9D694E3}" type="pres">
      <dgm:prSet presAssocID="{F5CF864A-074B-EB4E-BC31-FB100295D28D}" presName="hierChild5" presStyleCnt="0"/>
      <dgm:spPr/>
    </dgm:pt>
    <dgm:pt modelId="{DD154C46-163E-634E-A69D-45E72E3688F2}" type="pres">
      <dgm:prSet presAssocID="{C77EB4F6-7718-2744-AA59-F1FF4A2A45D0}" presName="Name37" presStyleLbl="parChTrans1D2" presStyleIdx="2" presStyleCnt="4"/>
      <dgm:spPr/>
    </dgm:pt>
    <dgm:pt modelId="{33B4459C-F93D-4D4E-9C22-9783ADA45067}" type="pres">
      <dgm:prSet presAssocID="{19193E03-228C-8341-AB80-B6CED3C8D852}" presName="hierRoot2" presStyleCnt="0">
        <dgm:presLayoutVars>
          <dgm:hierBranch val="init"/>
        </dgm:presLayoutVars>
      </dgm:prSet>
      <dgm:spPr/>
    </dgm:pt>
    <dgm:pt modelId="{763F4299-E65A-1143-A23D-CF8F351FDCFF}" type="pres">
      <dgm:prSet presAssocID="{19193E03-228C-8341-AB80-B6CED3C8D852}" presName="rootComposite" presStyleCnt="0"/>
      <dgm:spPr/>
    </dgm:pt>
    <dgm:pt modelId="{66D4BA7F-2E9F-3F40-8533-CEFC8C142184}" type="pres">
      <dgm:prSet presAssocID="{19193E03-228C-8341-AB80-B6CED3C8D852}" presName="rootText" presStyleLbl="node2" presStyleIdx="2" presStyleCnt="4">
        <dgm:presLayoutVars>
          <dgm:chPref val="3"/>
        </dgm:presLayoutVars>
      </dgm:prSet>
      <dgm:spPr/>
    </dgm:pt>
    <dgm:pt modelId="{EC803544-1AD0-4544-B154-C7954014B378}" type="pres">
      <dgm:prSet presAssocID="{19193E03-228C-8341-AB80-B6CED3C8D852}" presName="rootConnector" presStyleLbl="node2" presStyleIdx="2" presStyleCnt="4"/>
      <dgm:spPr/>
    </dgm:pt>
    <dgm:pt modelId="{E40AFBAA-944A-DB43-A803-B98F26C1F19E}" type="pres">
      <dgm:prSet presAssocID="{19193E03-228C-8341-AB80-B6CED3C8D852}" presName="hierChild4" presStyleCnt="0"/>
      <dgm:spPr/>
    </dgm:pt>
    <dgm:pt modelId="{FFC0C90E-0AB5-E041-9B45-C90AAB09DC93}" type="pres">
      <dgm:prSet presAssocID="{19193E03-228C-8341-AB80-B6CED3C8D852}" presName="hierChild5" presStyleCnt="0"/>
      <dgm:spPr/>
    </dgm:pt>
    <dgm:pt modelId="{81AF61B2-2848-1F4A-AAD5-4616B188B400}" type="pres">
      <dgm:prSet presAssocID="{FE56085E-ABED-B141-BE71-9653AB69CE85}" presName="Name37" presStyleLbl="parChTrans1D2" presStyleIdx="3" presStyleCnt="4"/>
      <dgm:spPr/>
    </dgm:pt>
    <dgm:pt modelId="{946B6577-B484-1042-9D30-70B366E19FD7}" type="pres">
      <dgm:prSet presAssocID="{C5F06A35-BFC7-6A4C-AA61-7491817D9AA6}" presName="hierRoot2" presStyleCnt="0">
        <dgm:presLayoutVars>
          <dgm:hierBranch val="init"/>
        </dgm:presLayoutVars>
      </dgm:prSet>
      <dgm:spPr/>
    </dgm:pt>
    <dgm:pt modelId="{C3FB5550-C4ED-8140-9921-F00FF5314C6C}" type="pres">
      <dgm:prSet presAssocID="{C5F06A35-BFC7-6A4C-AA61-7491817D9AA6}" presName="rootComposite" presStyleCnt="0"/>
      <dgm:spPr/>
    </dgm:pt>
    <dgm:pt modelId="{67848A53-8DF7-A84B-AE3F-37C1B71769FC}" type="pres">
      <dgm:prSet presAssocID="{C5F06A35-BFC7-6A4C-AA61-7491817D9AA6}" presName="rootText" presStyleLbl="node2" presStyleIdx="3" presStyleCnt="4">
        <dgm:presLayoutVars>
          <dgm:chPref val="3"/>
        </dgm:presLayoutVars>
      </dgm:prSet>
      <dgm:spPr/>
    </dgm:pt>
    <dgm:pt modelId="{AE97F77D-5604-0F4C-B3A3-4F2EBEE11F20}" type="pres">
      <dgm:prSet presAssocID="{C5F06A35-BFC7-6A4C-AA61-7491817D9AA6}" presName="rootConnector" presStyleLbl="node2" presStyleIdx="3" presStyleCnt="4"/>
      <dgm:spPr/>
    </dgm:pt>
    <dgm:pt modelId="{1A2BC4C0-E0D9-A546-8082-1E0FD442BA38}" type="pres">
      <dgm:prSet presAssocID="{C5F06A35-BFC7-6A4C-AA61-7491817D9AA6}" presName="hierChild4" presStyleCnt="0"/>
      <dgm:spPr/>
    </dgm:pt>
    <dgm:pt modelId="{2F2BB34F-A716-F34A-8557-5FE70B9EEA01}" type="pres">
      <dgm:prSet presAssocID="{C5F06A35-BFC7-6A4C-AA61-7491817D9AA6}" presName="hierChild5" presStyleCnt="0"/>
      <dgm:spPr/>
    </dgm:pt>
    <dgm:pt modelId="{666F19EB-54B2-4941-821F-0E651971C237}" type="pres">
      <dgm:prSet presAssocID="{FD0D967E-DBE4-4243-BF93-538F92518E35}" presName="hierChild3" presStyleCnt="0"/>
      <dgm:spPr/>
    </dgm:pt>
  </dgm:ptLst>
  <dgm:cxnLst>
    <dgm:cxn modelId="{6EBD960A-E0EF-4A4C-9348-3B479A79382B}" type="presOf" srcId="{19193E03-228C-8341-AB80-B6CED3C8D852}" destId="{EC803544-1AD0-4544-B154-C7954014B378}" srcOrd="1" destOrd="0" presId="urn:microsoft.com/office/officeart/2005/8/layout/orgChart1"/>
    <dgm:cxn modelId="{B932BF0D-D72F-F740-8CDD-2F5C5715C7A3}" srcId="{F48BDFBC-261E-0A46-84E6-227223B9CFCD}" destId="{FD0D967E-DBE4-4243-BF93-538F92518E35}" srcOrd="0" destOrd="0" parTransId="{BB4AF8E0-50A4-5B4B-80B5-60033ED2CF4F}" sibTransId="{D1C799AA-5A1E-804B-95AC-94A0E640F74A}"/>
    <dgm:cxn modelId="{25C8DA12-6BD5-AE4E-839C-8413DAF6A19F}" type="presOf" srcId="{FD0D967E-DBE4-4243-BF93-538F92518E35}" destId="{40C3A76B-A8FD-D44A-BCF0-30503F8234C2}" srcOrd="1" destOrd="0" presId="urn:microsoft.com/office/officeart/2005/8/layout/orgChart1"/>
    <dgm:cxn modelId="{0C689016-4B2D-DE43-999F-D6065CF2411B}" srcId="{FD0D967E-DBE4-4243-BF93-538F92518E35}" destId="{6DB7105B-B347-C94C-A645-4371D25B36BB}" srcOrd="0" destOrd="0" parTransId="{C30FF581-AB61-5F48-8AD1-37A29C6125B1}" sibTransId="{6012819F-4FDD-D64D-A597-3B130D1D6519}"/>
    <dgm:cxn modelId="{D023A721-7BA2-684C-B9D1-F56FCDB0987B}" type="presOf" srcId="{FD0D967E-DBE4-4243-BF93-538F92518E35}" destId="{3A9C21D1-F23E-124C-A664-6E4C20098694}" srcOrd="0" destOrd="0" presId="urn:microsoft.com/office/officeart/2005/8/layout/orgChart1"/>
    <dgm:cxn modelId="{6E6A3B60-AF21-614D-A0FA-78C63DAEFAC8}" type="presOf" srcId="{19193E03-228C-8341-AB80-B6CED3C8D852}" destId="{66D4BA7F-2E9F-3F40-8533-CEFC8C142184}" srcOrd="0" destOrd="0" presId="urn:microsoft.com/office/officeart/2005/8/layout/orgChart1"/>
    <dgm:cxn modelId="{AF34754B-51AF-B54F-ABB9-B53762C71E63}" srcId="{FD0D967E-DBE4-4243-BF93-538F92518E35}" destId="{F5CF864A-074B-EB4E-BC31-FB100295D28D}" srcOrd="1" destOrd="0" parTransId="{64BA208B-C266-CA4A-8BA8-EA1609E400FF}" sibTransId="{4586BDD8-FEF4-A942-A464-D33492902D93}"/>
    <dgm:cxn modelId="{7919A072-CE50-B44E-B559-BCF5A73912D9}" type="presOf" srcId="{C30FF581-AB61-5F48-8AD1-37A29C6125B1}" destId="{A7617747-28D9-EC46-8DD8-BC6667F00FAB}" srcOrd="0" destOrd="0" presId="urn:microsoft.com/office/officeart/2005/8/layout/orgChart1"/>
    <dgm:cxn modelId="{E87B25A4-6FE9-3241-A7C8-32447509CA95}" type="presOf" srcId="{6DB7105B-B347-C94C-A645-4371D25B36BB}" destId="{F7024054-EC85-B74E-948A-22CCD0C4267F}" srcOrd="0" destOrd="0" presId="urn:microsoft.com/office/officeart/2005/8/layout/orgChart1"/>
    <dgm:cxn modelId="{B896AEA6-0D9E-8943-9B1A-F6631EBE51DD}" type="presOf" srcId="{F5CF864A-074B-EB4E-BC31-FB100295D28D}" destId="{70F48065-A954-124A-9462-2F403B60756D}" srcOrd="0" destOrd="0" presId="urn:microsoft.com/office/officeart/2005/8/layout/orgChart1"/>
    <dgm:cxn modelId="{9D1021AB-4258-2745-9106-A8F45AEB194F}" type="presOf" srcId="{FE56085E-ABED-B141-BE71-9653AB69CE85}" destId="{81AF61B2-2848-1F4A-AAD5-4616B188B400}" srcOrd="0" destOrd="0" presId="urn:microsoft.com/office/officeart/2005/8/layout/orgChart1"/>
    <dgm:cxn modelId="{775743B8-DCCC-364D-BAFF-72199F19FB55}" type="presOf" srcId="{C5F06A35-BFC7-6A4C-AA61-7491817D9AA6}" destId="{67848A53-8DF7-A84B-AE3F-37C1B71769FC}" srcOrd="0" destOrd="0" presId="urn:microsoft.com/office/officeart/2005/8/layout/orgChart1"/>
    <dgm:cxn modelId="{D05ED8C7-2878-AB4D-806F-73925AD79BD0}" type="presOf" srcId="{C77EB4F6-7718-2744-AA59-F1FF4A2A45D0}" destId="{DD154C46-163E-634E-A69D-45E72E3688F2}" srcOrd="0" destOrd="0" presId="urn:microsoft.com/office/officeart/2005/8/layout/orgChart1"/>
    <dgm:cxn modelId="{45CFEFCB-D471-134C-9D31-C55367479E6D}" srcId="{FD0D967E-DBE4-4243-BF93-538F92518E35}" destId="{19193E03-228C-8341-AB80-B6CED3C8D852}" srcOrd="2" destOrd="0" parTransId="{C77EB4F6-7718-2744-AA59-F1FF4A2A45D0}" sibTransId="{BBA7DA81-FC2B-6042-B331-2E1C32ED503E}"/>
    <dgm:cxn modelId="{91BC3CCF-DCC1-3F43-8B48-8119C9CB3600}" type="presOf" srcId="{F48BDFBC-261E-0A46-84E6-227223B9CFCD}" destId="{F4C38D7A-F2A7-E844-BC1C-674EE2F681B0}" srcOrd="0" destOrd="0" presId="urn:microsoft.com/office/officeart/2005/8/layout/orgChart1"/>
    <dgm:cxn modelId="{C28FC3CF-EB65-1A45-8F3B-E38464E2B417}" type="presOf" srcId="{C5F06A35-BFC7-6A4C-AA61-7491817D9AA6}" destId="{AE97F77D-5604-0F4C-B3A3-4F2EBEE11F20}" srcOrd="1" destOrd="0" presId="urn:microsoft.com/office/officeart/2005/8/layout/orgChart1"/>
    <dgm:cxn modelId="{052F02DC-87DF-AC47-A781-CCE59A67E7F3}" type="presOf" srcId="{64BA208B-C266-CA4A-8BA8-EA1609E400FF}" destId="{AC7897DA-E390-EF43-9069-74C3CA968246}" srcOrd="0" destOrd="0" presId="urn:microsoft.com/office/officeart/2005/8/layout/orgChart1"/>
    <dgm:cxn modelId="{96B53CE6-9C36-8044-8E34-E802B54AE8EB}" srcId="{FD0D967E-DBE4-4243-BF93-538F92518E35}" destId="{C5F06A35-BFC7-6A4C-AA61-7491817D9AA6}" srcOrd="3" destOrd="0" parTransId="{FE56085E-ABED-B141-BE71-9653AB69CE85}" sibTransId="{AF8F8872-5DC6-9A47-9F79-D9FB91930EC1}"/>
    <dgm:cxn modelId="{BAD860F2-8F62-564B-A300-39D6E4119114}" type="presOf" srcId="{6DB7105B-B347-C94C-A645-4371D25B36BB}" destId="{28E3FCD1-78E5-DD48-9F9B-070CE783D5F7}" srcOrd="1" destOrd="0" presId="urn:microsoft.com/office/officeart/2005/8/layout/orgChart1"/>
    <dgm:cxn modelId="{E99432F9-6496-904F-8738-71F534BB6950}" type="presOf" srcId="{F5CF864A-074B-EB4E-BC31-FB100295D28D}" destId="{BEF3B43A-DFC6-6648-A19E-CCA635A81A31}" srcOrd="1" destOrd="0" presId="urn:microsoft.com/office/officeart/2005/8/layout/orgChart1"/>
    <dgm:cxn modelId="{E4A57E21-5179-354F-AF41-91A2FD16EE94}" type="presParOf" srcId="{F4C38D7A-F2A7-E844-BC1C-674EE2F681B0}" destId="{8447C855-8BE1-614D-83FD-BCCDCFAE4548}" srcOrd="0" destOrd="0" presId="urn:microsoft.com/office/officeart/2005/8/layout/orgChart1"/>
    <dgm:cxn modelId="{DDD23DB0-B495-B14A-B8F4-DC3F1548C2CF}" type="presParOf" srcId="{8447C855-8BE1-614D-83FD-BCCDCFAE4548}" destId="{BE2C997D-EF10-3348-8183-39FB8D3A1DCD}" srcOrd="0" destOrd="0" presId="urn:microsoft.com/office/officeart/2005/8/layout/orgChart1"/>
    <dgm:cxn modelId="{0A622290-0708-A148-B10C-2799ECA7533D}" type="presParOf" srcId="{BE2C997D-EF10-3348-8183-39FB8D3A1DCD}" destId="{3A9C21D1-F23E-124C-A664-6E4C20098694}" srcOrd="0" destOrd="0" presId="urn:microsoft.com/office/officeart/2005/8/layout/orgChart1"/>
    <dgm:cxn modelId="{23D48C34-DB19-B04C-BEF6-DF6B7CDD7BC3}" type="presParOf" srcId="{BE2C997D-EF10-3348-8183-39FB8D3A1DCD}" destId="{40C3A76B-A8FD-D44A-BCF0-30503F8234C2}" srcOrd="1" destOrd="0" presId="urn:microsoft.com/office/officeart/2005/8/layout/orgChart1"/>
    <dgm:cxn modelId="{65D931C3-95CB-5146-8EFB-75CB8BC63595}" type="presParOf" srcId="{8447C855-8BE1-614D-83FD-BCCDCFAE4548}" destId="{D57881E2-DA76-564B-A4E4-50139F08AC69}" srcOrd="1" destOrd="0" presId="urn:microsoft.com/office/officeart/2005/8/layout/orgChart1"/>
    <dgm:cxn modelId="{2E55633F-A64D-C94C-B0DC-3369C731910A}" type="presParOf" srcId="{D57881E2-DA76-564B-A4E4-50139F08AC69}" destId="{A7617747-28D9-EC46-8DD8-BC6667F00FAB}" srcOrd="0" destOrd="0" presId="urn:microsoft.com/office/officeart/2005/8/layout/orgChart1"/>
    <dgm:cxn modelId="{4C557EA6-1A2F-054E-8AA0-B164CBAA7CF9}" type="presParOf" srcId="{D57881E2-DA76-564B-A4E4-50139F08AC69}" destId="{8B2BE879-107A-0343-9CC2-258C2FA2DF13}" srcOrd="1" destOrd="0" presId="urn:microsoft.com/office/officeart/2005/8/layout/orgChart1"/>
    <dgm:cxn modelId="{2DF1D16D-D03C-9E46-B385-4CB00ABBE31E}" type="presParOf" srcId="{8B2BE879-107A-0343-9CC2-258C2FA2DF13}" destId="{C0E73A11-32FF-1F46-9DB7-C31A5815E231}" srcOrd="0" destOrd="0" presId="urn:microsoft.com/office/officeart/2005/8/layout/orgChart1"/>
    <dgm:cxn modelId="{090A9AF5-699C-9748-91E3-506D6553F056}" type="presParOf" srcId="{C0E73A11-32FF-1F46-9DB7-C31A5815E231}" destId="{F7024054-EC85-B74E-948A-22CCD0C4267F}" srcOrd="0" destOrd="0" presId="urn:microsoft.com/office/officeart/2005/8/layout/orgChart1"/>
    <dgm:cxn modelId="{DA6D0A32-5A0D-4F43-BBFD-7DF7806CD32F}" type="presParOf" srcId="{C0E73A11-32FF-1F46-9DB7-C31A5815E231}" destId="{28E3FCD1-78E5-DD48-9F9B-070CE783D5F7}" srcOrd="1" destOrd="0" presId="urn:microsoft.com/office/officeart/2005/8/layout/orgChart1"/>
    <dgm:cxn modelId="{2A3B5003-1CCA-D74F-A03F-5F3F9E4B43A1}" type="presParOf" srcId="{8B2BE879-107A-0343-9CC2-258C2FA2DF13}" destId="{7B62E039-DC42-B341-A3BA-1A96B1A3621C}" srcOrd="1" destOrd="0" presId="urn:microsoft.com/office/officeart/2005/8/layout/orgChart1"/>
    <dgm:cxn modelId="{70D364EF-74FD-9B4B-AD76-E037D88A4D1A}" type="presParOf" srcId="{8B2BE879-107A-0343-9CC2-258C2FA2DF13}" destId="{3B6164FE-77A5-F048-BB12-2E391E11A9B5}" srcOrd="2" destOrd="0" presId="urn:microsoft.com/office/officeart/2005/8/layout/orgChart1"/>
    <dgm:cxn modelId="{C2BC1E4A-836E-514B-8F55-473DD72A5A4F}" type="presParOf" srcId="{D57881E2-DA76-564B-A4E4-50139F08AC69}" destId="{AC7897DA-E390-EF43-9069-74C3CA968246}" srcOrd="2" destOrd="0" presId="urn:microsoft.com/office/officeart/2005/8/layout/orgChart1"/>
    <dgm:cxn modelId="{51CA560A-CFA7-8F49-83A1-8C850865E69F}" type="presParOf" srcId="{D57881E2-DA76-564B-A4E4-50139F08AC69}" destId="{04E00177-1A49-D54E-A926-1FD7462C333F}" srcOrd="3" destOrd="0" presId="urn:microsoft.com/office/officeart/2005/8/layout/orgChart1"/>
    <dgm:cxn modelId="{DBC38C09-7BAF-D14E-A4B6-39255CCFB3AA}" type="presParOf" srcId="{04E00177-1A49-D54E-A926-1FD7462C333F}" destId="{AB9DF51B-C173-264D-BF14-F2989BF757F0}" srcOrd="0" destOrd="0" presId="urn:microsoft.com/office/officeart/2005/8/layout/orgChart1"/>
    <dgm:cxn modelId="{F2EA9752-012B-1743-9227-5DE357C0FF96}" type="presParOf" srcId="{AB9DF51B-C173-264D-BF14-F2989BF757F0}" destId="{70F48065-A954-124A-9462-2F403B60756D}" srcOrd="0" destOrd="0" presId="urn:microsoft.com/office/officeart/2005/8/layout/orgChart1"/>
    <dgm:cxn modelId="{CB6358AE-5370-B94D-A247-37973D0AECE9}" type="presParOf" srcId="{AB9DF51B-C173-264D-BF14-F2989BF757F0}" destId="{BEF3B43A-DFC6-6648-A19E-CCA635A81A31}" srcOrd="1" destOrd="0" presId="urn:microsoft.com/office/officeart/2005/8/layout/orgChart1"/>
    <dgm:cxn modelId="{B6DC3A4F-2293-0740-A56C-F8F1EA372F1B}" type="presParOf" srcId="{04E00177-1A49-D54E-A926-1FD7462C333F}" destId="{C9178543-84FF-AF4D-90CE-A3CDA1B5F47C}" srcOrd="1" destOrd="0" presId="urn:microsoft.com/office/officeart/2005/8/layout/orgChart1"/>
    <dgm:cxn modelId="{9A623997-5520-ED42-A007-9FA7229AA187}" type="presParOf" srcId="{04E00177-1A49-D54E-A926-1FD7462C333F}" destId="{AD4B330D-1247-CB44-8F8D-EFB4F9D694E3}" srcOrd="2" destOrd="0" presId="urn:microsoft.com/office/officeart/2005/8/layout/orgChart1"/>
    <dgm:cxn modelId="{7F8DC2BA-1786-C540-8526-D3AEEABAFB6B}" type="presParOf" srcId="{D57881E2-DA76-564B-A4E4-50139F08AC69}" destId="{DD154C46-163E-634E-A69D-45E72E3688F2}" srcOrd="4" destOrd="0" presId="urn:microsoft.com/office/officeart/2005/8/layout/orgChart1"/>
    <dgm:cxn modelId="{A09E0FE6-E77A-DD4E-A27C-D83AD860718A}" type="presParOf" srcId="{D57881E2-DA76-564B-A4E4-50139F08AC69}" destId="{33B4459C-F93D-4D4E-9C22-9783ADA45067}" srcOrd="5" destOrd="0" presId="urn:microsoft.com/office/officeart/2005/8/layout/orgChart1"/>
    <dgm:cxn modelId="{E5792F53-1EDF-294E-BEA4-EDA2E68F0B1E}" type="presParOf" srcId="{33B4459C-F93D-4D4E-9C22-9783ADA45067}" destId="{763F4299-E65A-1143-A23D-CF8F351FDCFF}" srcOrd="0" destOrd="0" presId="urn:microsoft.com/office/officeart/2005/8/layout/orgChart1"/>
    <dgm:cxn modelId="{0094CA82-2445-634E-9C08-5953D17DC50E}" type="presParOf" srcId="{763F4299-E65A-1143-A23D-CF8F351FDCFF}" destId="{66D4BA7F-2E9F-3F40-8533-CEFC8C142184}" srcOrd="0" destOrd="0" presId="urn:microsoft.com/office/officeart/2005/8/layout/orgChart1"/>
    <dgm:cxn modelId="{9D292AD2-E266-D544-BBA2-03BCF016A60E}" type="presParOf" srcId="{763F4299-E65A-1143-A23D-CF8F351FDCFF}" destId="{EC803544-1AD0-4544-B154-C7954014B378}" srcOrd="1" destOrd="0" presId="urn:microsoft.com/office/officeart/2005/8/layout/orgChart1"/>
    <dgm:cxn modelId="{D944E19C-799E-3F4D-BBD3-8734756ACE55}" type="presParOf" srcId="{33B4459C-F93D-4D4E-9C22-9783ADA45067}" destId="{E40AFBAA-944A-DB43-A803-B98F26C1F19E}" srcOrd="1" destOrd="0" presId="urn:microsoft.com/office/officeart/2005/8/layout/orgChart1"/>
    <dgm:cxn modelId="{93D30059-6B8F-B741-A111-BFE84F7C0520}" type="presParOf" srcId="{33B4459C-F93D-4D4E-9C22-9783ADA45067}" destId="{FFC0C90E-0AB5-E041-9B45-C90AAB09DC93}" srcOrd="2" destOrd="0" presId="urn:microsoft.com/office/officeart/2005/8/layout/orgChart1"/>
    <dgm:cxn modelId="{CF678952-71E0-BF4E-BBE5-387AD4F1CC2E}" type="presParOf" srcId="{D57881E2-DA76-564B-A4E4-50139F08AC69}" destId="{81AF61B2-2848-1F4A-AAD5-4616B188B400}" srcOrd="6" destOrd="0" presId="urn:microsoft.com/office/officeart/2005/8/layout/orgChart1"/>
    <dgm:cxn modelId="{37BB23F4-3876-F245-A59D-E26C7C15BDBE}" type="presParOf" srcId="{D57881E2-DA76-564B-A4E4-50139F08AC69}" destId="{946B6577-B484-1042-9D30-70B366E19FD7}" srcOrd="7" destOrd="0" presId="urn:microsoft.com/office/officeart/2005/8/layout/orgChart1"/>
    <dgm:cxn modelId="{1C7F1292-92F7-A84B-A266-AB4516B7326E}" type="presParOf" srcId="{946B6577-B484-1042-9D30-70B366E19FD7}" destId="{C3FB5550-C4ED-8140-9921-F00FF5314C6C}" srcOrd="0" destOrd="0" presId="urn:microsoft.com/office/officeart/2005/8/layout/orgChart1"/>
    <dgm:cxn modelId="{C4865DCB-9915-494A-82C0-23CE0C10B33E}" type="presParOf" srcId="{C3FB5550-C4ED-8140-9921-F00FF5314C6C}" destId="{67848A53-8DF7-A84B-AE3F-37C1B71769FC}" srcOrd="0" destOrd="0" presId="urn:microsoft.com/office/officeart/2005/8/layout/orgChart1"/>
    <dgm:cxn modelId="{43150134-DE8E-9648-AA3D-B1363AEC1D8F}" type="presParOf" srcId="{C3FB5550-C4ED-8140-9921-F00FF5314C6C}" destId="{AE97F77D-5604-0F4C-B3A3-4F2EBEE11F20}" srcOrd="1" destOrd="0" presId="urn:microsoft.com/office/officeart/2005/8/layout/orgChart1"/>
    <dgm:cxn modelId="{AFAC9470-3895-2448-A048-9427E521499B}" type="presParOf" srcId="{946B6577-B484-1042-9D30-70B366E19FD7}" destId="{1A2BC4C0-E0D9-A546-8082-1E0FD442BA38}" srcOrd="1" destOrd="0" presId="urn:microsoft.com/office/officeart/2005/8/layout/orgChart1"/>
    <dgm:cxn modelId="{82F95F42-03F8-BD43-A7C3-98DF04BB77EF}" type="presParOf" srcId="{946B6577-B484-1042-9D30-70B366E19FD7}" destId="{2F2BB34F-A716-F34A-8557-5FE70B9EEA01}" srcOrd="2" destOrd="0" presId="urn:microsoft.com/office/officeart/2005/8/layout/orgChart1"/>
    <dgm:cxn modelId="{F41896E3-B1C2-9942-9F2B-E2989885A50C}" type="presParOf" srcId="{8447C855-8BE1-614D-83FD-BCCDCFAE4548}" destId="{666F19EB-54B2-4941-821F-0E651971C23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8BDFBC-261E-0A46-84E6-227223B9CFCD}" type="doc">
      <dgm:prSet loTypeId="urn:microsoft.com/office/officeart/2005/8/layout/orgChart1" loCatId="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D0D967E-DBE4-4243-BF93-538F92518E35}">
      <dgm:prSet phldrT="[Text]" custT="1"/>
      <dgm:spPr/>
      <dgm:t>
        <a:bodyPr/>
        <a:lstStyle/>
        <a:p>
          <a:r>
            <a:rPr lang="en-GB" sz="2800" dirty="0"/>
            <a:t>Core Businesses</a:t>
          </a:r>
        </a:p>
      </dgm:t>
    </dgm:pt>
    <dgm:pt modelId="{BB4AF8E0-50A4-5B4B-80B5-60033ED2CF4F}" type="parTrans" cxnId="{B932BF0D-D72F-F740-8CDD-2F5C5715C7A3}">
      <dgm:prSet/>
      <dgm:spPr/>
      <dgm:t>
        <a:bodyPr/>
        <a:lstStyle/>
        <a:p>
          <a:endParaRPr lang="en-GB"/>
        </a:p>
      </dgm:t>
    </dgm:pt>
    <dgm:pt modelId="{D1C799AA-5A1E-804B-95AC-94A0E640F74A}" type="sibTrans" cxnId="{B932BF0D-D72F-F740-8CDD-2F5C5715C7A3}">
      <dgm:prSet/>
      <dgm:spPr/>
      <dgm:t>
        <a:bodyPr/>
        <a:lstStyle/>
        <a:p>
          <a:endParaRPr lang="en-GB"/>
        </a:p>
      </dgm:t>
    </dgm:pt>
    <dgm:pt modelId="{6DB7105B-B347-C94C-A645-4371D25B36BB}">
      <dgm:prSet phldrT="[Text]" custT="1"/>
      <dgm:spPr/>
      <dgm:t>
        <a:bodyPr/>
        <a:lstStyle/>
        <a:p>
          <a:r>
            <a:rPr lang="en-GB" sz="2000" dirty="0"/>
            <a:t>Custom Fixturing</a:t>
          </a:r>
        </a:p>
      </dgm:t>
    </dgm:pt>
    <dgm:pt modelId="{C30FF581-AB61-5F48-8AD1-37A29C6125B1}" type="parTrans" cxnId="{0C689016-4B2D-DE43-999F-D6065CF2411B}">
      <dgm:prSet/>
      <dgm:spPr/>
      <dgm:t>
        <a:bodyPr/>
        <a:lstStyle/>
        <a:p>
          <a:endParaRPr lang="en-GB"/>
        </a:p>
      </dgm:t>
    </dgm:pt>
    <dgm:pt modelId="{6012819F-4FDD-D64D-A597-3B130D1D6519}" type="sibTrans" cxnId="{0C689016-4B2D-DE43-999F-D6065CF2411B}">
      <dgm:prSet/>
      <dgm:spPr/>
      <dgm:t>
        <a:bodyPr/>
        <a:lstStyle/>
        <a:p>
          <a:endParaRPr lang="en-GB"/>
        </a:p>
      </dgm:t>
    </dgm:pt>
    <dgm:pt modelId="{F5CF864A-074B-EB4E-BC31-FB100295D28D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Custom Machines</a:t>
          </a:r>
        </a:p>
      </dgm:t>
    </dgm:pt>
    <dgm:pt modelId="{64BA208B-C266-CA4A-8BA8-EA1609E400FF}" type="parTrans" cxnId="{AF34754B-51AF-B54F-ABB9-B53762C71E63}">
      <dgm:prSet/>
      <dgm:spPr/>
      <dgm:t>
        <a:bodyPr/>
        <a:lstStyle/>
        <a:p>
          <a:endParaRPr lang="en-GB"/>
        </a:p>
      </dgm:t>
    </dgm:pt>
    <dgm:pt modelId="{4586BDD8-FEF4-A942-A464-D33492902D93}" type="sibTrans" cxnId="{AF34754B-51AF-B54F-ABB9-B53762C71E63}">
      <dgm:prSet/>
      <dgm:spPr/>
      <dgm:t>
        <a:bodyPr/>
        <a:lstStyle/>
        <a:p>
          <a:endParaRPr lang="en-GB"/>
        </a:p>
      </dgm:t>
    </dgm:pt>
    <dgm:pt modelId="{C5F06A35-BFC7-6A4C-AA61-7491817D9AA6}">
      <dgm:prSet phldrT="[Text]" custT="1"/>
      <dgm:spPr/>
      <dgm:t>
        <a:bodyPr/>
        <a:lstStyle/>
        <a:p>
          <a:r>
            <a:rPr lang="en-GB" sz="1800" dirty="0"/>
            <a:t>Contract Machining &amp; CMM Measuring</a:t>
          </a:r>
        </a:p>
      </dgm:t>
    </dgm:pt>
    <dgm:pt modelId="{FE56085E-ABED-B141-BE71-9653AB69CE85}" type="parTrans" cxnId="{96B53CE6-9C36-8044-8E34-E802B54AE8EB}">
      <dgm:prSet/>
      <dgm:spPr/>
      <dgm:t>
        <a:bodyPr/>
        <a:lstStyle/>
        <a:p>
          <a:endParaRPr lang="en-GB"/>
        </a:p>
      </dgm:t>
    </dgm:pt>
    <dgm:pt modelId="{AF8F8872-5DC6-9A47-9F79-D9FB91930EC1}" type="sibTrans" cxnId="{96B53CE6-9C36-8044-8E34-E802B54AE8EB}">
      <dgm:prSet/>
      <dgm:spPr/>
      <dgm:t>
        <a:bodyPr/>
        <a:lstStyle/>
        <a:p>
          <a:endParaRPr lang="en-GB"/>
        </a:p>
      </dgm:t>
    </dgm:pt>
    <dgm:pt modelId="{19193E03-228C-8341-AB80-B6CED3C8D852}">
      <dgm:prSet phldrT="[Text]" custT="1"/>
      <dgm:spPr/>
      <dgm:t>
        <a:bodyPr/>
        <a:lstStyle/>
        <a:p>
          <a:r>
            <a:rPr lang="en-GB" sz="2000" dirty="0"/>
            <a:t>Automation &amp; Robot Integration</a:t>
          </a:r>
        </a:p>
      </dgm:t>
    </dgm:pt>
    <dgm:pt modelId="{C77EB4F6-7718-2744-AA59-F1FF4A2A45D0}" type="parTrans" cxnId="{45CFEFCB-D471-134C-9D31-C55367479E6D}">
      <dgm:prSet/>
      <dgm:spPr/>
      <dgm:t>
        <a:bodyPr/>
        <a:lstStyle/>
        <a:p>
          <a:endParaRPr lang="en-GB"/>
        </a:p>
      </dgm:t>
    </dgm:pt>
    <dgm:pt modelId="{BBA7DA81-FC2B-6042-B331-2E1C32ED503E}" type="sibTrans" cxnId="{45CFEFCB-D471-134C-9D31-C55367479E6D}">
      <dgm:prSet/>
      <dgm:spPr/>
      <dgm:t>
        <a:bodyPr/>
        <a:lstStyle/>
        <a:p>
          <a:endParaRPr lang="en-GB"/>
        </a:p>
      </dgm:t>
    </dgm:pt>
    <dgm:pt modelId="{F4C38D7A-F2A7-E844-BC1C-674EE2F681B0}" type="pres">
      <dgm:prSet presAssocID="{F48BDFBC-261E-0A46-84E6-227223B9CF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47C855-8BE1-614D-83FD-BCCDCFAE4548}" type="pres">
      <dgm:prSet presAssocID="{FD0D967E-DBE4-4243-BF93-538F92518E35}" presName="hierRoot1" presStyleCnt="0">
        <dgm:presLayoutVars>
          <dgm:hierBranch val="init"/>
        </dgm:presLayoutVars>
      </dgm:prSet>
      <dgm:spPr/>
    </dgm:pt>
    <dgm:pt modelId="{BE2C997D-EF10-3348-8183-39FB8D3A1DCD}" type="pres">
      <dgm:prSet presAssocID="{FD0D967E-DBE4-4243-BF93-538F92518E35}" presName="rootComposite1" presStyleCnt="0"/>
      <dgm:spPr/>
    </dgm:pt>
    <dgm:pt modelId="{3A9C21D1-F23E-124C-A664-6E4C20098694}" type="pres">
      <dgm:prSet presAssocID="{FD0D967E-DBE4-4243-BF93-538F92518E35}" presName="rootText1" presStyleLbl="node0" presStyleIdx="0" presStyleCnt="1" custScaleX="157616">
        <dgm:presLayoutVars>
          <dgm:chPref val="3"/>
        </dgm:presLayoutVars>
      </dgm:prSet>
      <dgm:spPr/>
    </dgm:pt>
    <dgm:pt modelId="{40C3A76B-A8FD-D44A-BCF0-30503F8234C2}" type="pres">
      <dgm:prSet presAssocID="{FD0D967E-DBE4-4243-BF93-538F92518E35}" presName="rootConnector1" presStyleLbl="node1" presStyleIdx="0" presStyleCnt="0"/>
      <dgm:spPr/>
    </dgm:pt>
    <dgm:pt modelId="{D57881E2-DA76-564B-A4E4-50139F08AC69}" type="pres">
      <dgm:prSet presAssocID="{FD0D967E-DBE4-4243-BF93-538F92518E35}" presName="hierChild2" presStyleCnt="0"/>
      <dgm:spPr/>
    </dgm:pt>
    <dgm:pt modelId="{A7617747-28D9-EC46-8DD8-BC6667F00FAB}" type="pres">
      <dgm:prSet presAssocID="{C30FF581-AB61-5F48-8AD1-37A29C6125B1}" presName="Name37" presStyleLbl="parChTrans1D2" presStyleIdx="0" presStyleCnt="4"/>
      <dgm:spPr/>
    </dgm:pt>
    <dgm:pt modelId="{8B2BE879-107A-0343-9CC2-258C2FA2DF13}" type="pres">
      <dgm:prSet presAssocID="{6DB7105B-B347-C94C-A645-4371D25B36BB}" presName="hierRoot2" presStyleCnt="0">
        <dgm:presLayoutVars>
          <dgm:hierBranch val="init"/>
        </dgm:presLayoutVars>
      </dgm:prSet>
      <dgm:spPr/>
    </dgm:pt>
    <dgm:pt modelId="{C0E73A11-32FF-1F46-9DB7-C31A5815E231}" type="pres">
      <dgm:prSet presAssocID="{6DB7105B-B347-C94C-A645-4371D25B36BB}" presName="rootComposite" presStyleCnt="0"/>
      <dgm:spPr/>
    </dgm:pt>
    <dgm:pt modelId="{F7024054-EC85-B74E-948A-22CCD0C4267F}" type="pres">
      <dgm:prSet presAssocID="{6DB7105B-B347-C94C-A645-4371D25B36BB}" presName="rootText" presStyleLbl="node2" presStyleIdx="0" presStyleCnt="4">
        <dgm:presLayoutVars>
          <dgm:chPref val="3"/>
        </dgm:presLayoutVars>
      </dgm:prSet>
      <dgm:spPr/>
    </dgm:pt>
    <dgm:pt modelId="{28E3FCD1-78E5-DD48-9F9B-070CE783D5F7}" type="pres">
      <dgm:prSet presAssocID="{6DB7105B-B347-C94C-A645-4371D25B36BB}" presName="rootConnector" presStyleLbl="node2" presStyleIdx="0" presStyleCnt="4"/>
      <dgm:spPr/>
    </dgm:pt>
    <dgm:pt modelId="{7B62E039-DC42-B341-A3BA-1A96B1A3621C}" type="pres">
      <dgm:prSet presAssocID="{6DB7105B-B347-C94C-A645-4371D25B36BB}" presName="hierChild4" presStyleCnt="0"/>
      <dgm:spPr/>
    </dgm:pt>
    <dgm:pt modelId="{3B6164FE-77A5-F048-BB12-2E391E11A9B5}" type="pres">
      <dgm:prSet presAssocID="{6DB7105B-B347-C94C-A645-4371D25B36BB}" presName="hierChild5" presStyleCnt="0"/>
      <dgm:spPr/>
    </dgm:pt>
    <dgm:pt modelId="{AC7897DA-E390-EF43-9069-74C3CA968246}" type="pres">
      <dgm:prSet presAssocID="{64BA208B-C266-CA4A-8BA8-EA1609E400FF}" presName="Name37" presStyleLbl="parChTrans1D2" presStyleIdx="1" presStyleCnt="4"/>
      <dgm:spPr/>
    </dgm:pt>
    <dgm:pt modelId="{04E00177-1A49-D54E-A926-1FD7462C333F}" type="pres">
      <dgm:prSet presAssocID="{F5CF864A-074B-EB4E-BC31-FB100295D28D}" presName="hierRoot2" presStyleCnt="0">
        <dgm:presLayoutVars>
          <dgm:hierBranch val="init"/>
        </dgm:presLayoutVars>
      </dgm:prSet>
      <dgm:spPr/>
    </dgm:pt>
    <dgm:pt modelId="{AB9DF51B-C173-264D-BF14-F2989BF757F0}" type="pres">
      <dgm:prSet presAssocID="{F5CF864A-074B-EB4E-BC31-FB100295D28D}" presName="rootComposite" presStyleCnt="0"/>
      <dgm:spPr/>
    </dgm:pt>
    <dgm:pt modelId="{70F48065-A954-124A-9462-2F403B60756D}" type="pres">
      <dgm:prSet presAssocID="{F5CF864A-074B-EB4E-BC31-FB100295D28D}" presName="rootText" presStyleLbl="node2" presStyleIdx="1" presStyleCnt="4">
        <dgm:presLayoutVars>
          <dgm:chPref val="3"/>
        </dgm:presLayoutVars>
      </dgm:prSet>
      <dgm:spPr/>
    </dgm:pt>
    <dgm:pt modelId="{BEF3B43A-DFC6-6648-A19E-CCA635A81A31}" type="pres">
      <dgm:prSet presAssocID="{F5CF864A-074B-EB4E-BC31-FB100295D28D}" presName="rootConnector" presStyleLbl="node2" presStyleIdx="1" presStyleCnt="4"/>
      <dgm:spPr/>
    </dgm:pt>
    <dgm:pt modelId="{C9178543-84FF-AF4D-90CE-A3CDA1B5F47C}" type="pres">
      <dgm:prSet presAssocID="{F5CF864A-074B-EB4E-BC31-FB100295D28D}" presName="hierChild4" presStyleCnt="0"/>
      <dgm:spPr/>
    </dgm:pt>
    <dgm:pt modelId="{AD4B330D-1247-CB44-8F8D-EFB4F9D694E3}" type="pres">
      <dgm:prSet presAssocID="{F5CF864A-074B-EB4E-BC31-FB100295D28D}" presName="hierChild5" presStyleCnt="0"/>
      <dgm:spPr/>
    </dgm:pt>
    <dgm:pt modelId="{DD154C46-163E-634E-A69D-45E72E3688F2}" type="pres">
      <dgm:prSet presAssocID="{C77EB4F6-7718-2744-AA59-F1FF4A2A45D0}" presName="Name37" presStyleLbl="parChTrans1D2" presStyleIdx="2" presStyleCnt="4"/>
      <dgm:spPr/>
    </dgm:pt>
    <dgm:pt modelId="{33B4459C-F93D-4D4E-9C22-9783ADA45067}" type="pres">
      <dgm:prSet presAssocID="{19193E03-228C-8341-AB80-B6CED3C8D852}" presName="hierRoot2" presStyleCnt="0">
        <dgm:presLayoutVars>
          <dgm:hierBranch val="init"/>
        </dgm:presLayoutVars>
      </dgm:prSet>
      <dgm:spPr/>
    </dgm:pt>
    <dgm:pt modelId="{763F4299-E65A-1143-A23D-CF8F351FDCFF}" type="pres">
      <dgm:prSet presAssocID="{19193E03-228C-8341-AB80-B6CED3C8D852}" presName="rootComposite" presStyleCnt="0"/>
      <dgm:spPr/>
    </dgm:pt>
    <dgm:pt modelId="{66D4BA7F-2E9F-3F40-8533-CEFC8C142184}" type="pres">
      <dgm:prSet presAssocID="{19193E03-228C-8341-AB80-B6CED3C8D852}" presName="rootText" presStyleLbl="node2" presStyleIdx="2" presStyleCnt="4">
        <dgm:presLayoutVars>
          <dgm:chPref val="3"/>
        </dgm:presLayoutVars>
      </dgm:prSet>
      <dgm:spPr/>
    </dgm:pt>
    <dgm:pt modelId="{EC803544-1AD0-4544-B154-C7954014B378}" type="pres">
      <dgm:prSet presAssocID="{19193E03-228C-8341-AB80-B6CED3C8D852}" presName="rootConnector" presStyleLbl="node2" presStyleIdx="2" presStyleCnt="4"/>
      <dgm:spPr/>
    </dgm:pt>
    <dgm:pt modelId="{E40AFBAA-944A-DB43-A803-B98F26C1F19E}" type="pres">
      <dgm:prSet presAssocID="{19193E03-228C-8341-AB80-B6CED3C8D852}" presName="hierChild4" presStyleCnt="0"/>
      <dgm:spPr/>
    </dgm:pt>
    <dgm:pt modelId="{FFC0C90E-0AB5-E041-9B45-C90AAB09DC93}" type="pres">
      <dgm:prSet presAssocID="{19193E03-228C-8341-AB80-B6CED3C8D852}" presName="hierChild5" presStyleCnt="0"/>
      <dgm:spPr/>
    </dgm:pt>
    <dgm:pt modelId="{81AF61B2-2848-1F4A-AAD5-4616B188B400}" type="pres">
      <dgm:prSet presAssocID="{FE56085E-ABED-B141-BE71-9653AB69CE85}" presName="Name37" presStyleLbl="parChTrans1D2" presStyleIdx="3" presStyleCnt="4"/>
      <dgm:spPr/>
    </dgm:pt>
    <dgm:pt modelId="{946B6577-B484-1042-9D30-70B366E19FD7}" type="pres">
      <dgm:prSet presAssocID="{C5F06A35-BFC7-6A4C-AA61-7491817D9AA6}" presName="hierRoot2" presStyleCnt="0">
        <dgm:presLayoutVars>
          <dgm:hierBranch val="init"/>
        </dgm:presLayoutVars>
      </dgm:prSet>
      <dgm:spPr/>
    </dgm:pt>
    <dgm:pt modelId="{C3FB5550-C4ED-8140-9921-F00FF5314C6C}" type="pres">
      <dgm:prSet presAssocID="{C5F06A35-BFC7-6A4C-AA61-7491817D9AA6}" presName="rootComposite" presStyleCnt="0"/>
      <dgm:spPr/>
    </dgm:pt>
    <dgm:pt modelId="{67848A53-8DF7-A84B-AE3F-37C1B71769FC}" type="pres">
      <dgm:prSet presAssocID="{C5F06A35-BFC7-6A4C-AA61-7491817D9AA6}" presName="rootText" presStyleLbl="node2" presStyleIdx="3" presStyleCnt="4">
        <dgm:presLayoutVars>
          <dgm:chPref val="3"/>
        </dgm:presLayoutVars>
      </dgm:prSet>
      <dgm:spPr/>
    </dgm:pt>
    <dgm:pt modelId="{AE97F77D-5604-0F4C-B3A3-4F2EBEE11F20}" type="pres">
      <dgm:prSet presAssocID="{C5F06A35-BFC7-6A4C-AA61-7491817D9AA6}" presName="rootConnector" presStyleLbl="node2" presStyleIdx="3" presStyleCnt="4"/>
      <dgm:spPr/>
    </dgm:pt>
    <dgm:pt modelId="{1A2BC4C0-E0D9-A546-8082-1E0FD442BA38}" type="pres">
      <dgm:prSet presAssocID="{C5F06A35-BFC7-6A4C-AA61-7491817D9AA6}" presName="hierChild4" presStyleCnt="0"/>
      <dgm:spPr/>
    </dgm:pt>
    <dgm:pt modelId="{2F2BB34F-A716-F34A-8557-5FE70B9EEA01}" type="pres">
      <dgm:prSet presAssocID="{C5F06A35-BFC7-6A4C-AA61-7491817D9AA6}" presName="hierChild5" presStyleCnt="0"/>
      <dgm:spPr/>
    </dgm:pt>
    <dgm:pt modelId="{666F19EB-54B2-4941-821F-0E651971C237}" type="pres">
      <dgm:prSet presAssocID="{FD0D967E-DBE4-4243-BF93-538F92518E35}" presName="hierChild3" presStyleCnt="0"/>
      <dgm:spPr/>
    </dgm:pt>
  </dgm:ptLst>
  <dgm:cxnLst>
    <dgm:cxn modelId="{6EBD960A-E0EF-4A4C-9348-3B479A79382B}" type="presOf" srcId="{19193E03-228C-8341-AB80-B6CED3C8D852}" destId="{EC803544-1AD0-4544-B154-C7954014B378}" srcOrd="1" destOrd="0" presId="urn:microsoft.com/office/officeart/2005/8/layout/orgChart1"/>
    <dgm:cxn modelId="{B932BF0D-D72F-F740-8CDD-2F5C5715C7A3}" srcId="{F48BDFBC-261E-0A46-84E6-227223B9CFCD}" destId="{FD0D967E-DBE4-4243-BF93-538F92518E35}" srcOrd="0" destOrd="0" parTransId="{BB4AF8E0-50A4-5B4B-80B5-60033ED2CF4F}" sibTransId="{D1C799AA-5A1E-804B-95AC-94A0E640F74A}"/>
    <dgm:cxn modelId="{25C8DA12-6BD5-AE4E-839C-8413DAF6A19F}" type="presOf" srcId="{FD0D967E-DBE4-4243-BF93-538F92518E35}" destId="{40C3A76B-A8FD-D44A-BCF0-30503F8234C2}" srcOrd="1" destOrd="0" presId="urn:microsoft.com/office/officeart/2005/8/layout/orgChart1"/>
    <dgm:cxn modelId="{0C689016-4B2D-DE43-999F-D6065CF2411B}" srcId="{FD0D967E-DBE4-4243-BF93-538F92518E35}" destId="{6DB7105B-B347-C94C-A645-4371D25B36BB}" srcOrd="0" destOrd="0" parTransId="{C30FF581-AB61-5F48-8AD1-37A29C6125B1}" sibTransId="{6012819F-4FDD-D64D-A597-3B130D1D6519}"/>
    <dgm:cxn modelId="{D023A721-7BA2-684C-B9D1-F56FCDB0987B}" type="presOf" srcId="{FD0D967E-DBE4-4243-BF93-538F92518E35}" destId="{3A9C21D1-F23E-124C-A664-6E4C20098694}" srcOrd="0" destOrd="0" presId="urn:microsoft.com/office/officeart/2005/8/layout/orgChart1"/>
    <dgm:cxn modelId="{6E6A3B60-AF21-614D-A0FA-78C63DAEFAC8}" type="presOf" srcId="{19193E03-228C-8341-AB80-B6CED3C8D852}" destId="{66D4BA7F-2E9F-3F40-8533-CEFC8C142184}" srcOrd="0" destOrd="0" presId="urn:microsoft.com/office/officeart/2005/8/layout/orgChart1"/>
    <dgm:cxn modelId="{AF34754B-51AF-B54F-ABB9-B53762C71E63}" srcId="{FD0D967E-DBE4-4243-BF93-538F92518E35}" destId="{F5CF864A-074B-EB4E-BC31-FB100295D28D}" srcOrd="1" destOrd="0" parTransId="{64BA208B-C266-CA4A-8BA8-EA1609E400FF}" sibTransId="{4586BDD8-FEF4-A942-A464-D33492902D93}"/>
    <dgm:cxn modelId="{7919A072-CE50-B44E-B559-BCF5A73912D9}" type="presOf" srcId="{C30FF581-AB61-5F48-8AD1-37A29C6125B1}" destId="{A7617747-28D9-EC46-8DD8-BC6667F00FAB}" srcOrd="0" destOrd="0" presId="urn:microsoft.com/office/officeart/2005/8/layout/orgChart1"/>
    <dgm:cxn modelId="{E87B25A4-6FE9-3241-A7C8-32447509CA95}" type="presOf" srcId="{6DB7105B-B347-C94C-A645-4371D25B36BB}" destId="{F7024054-EC85-B74E-948A-22CCD0C4267F}" srcOrd="0" destOrd="0" presId="urn:microsoft.com/office/officeart/2005/8/layout/orgChart1"/>
    <dgm:cxn modelId="{B896AEA6-0D9E-8943-9B1A-F6631EBE51DD}" type="presOf" srcId="{F5CF864A-074B-EB4E-BC31-FB100295D28D}" destId="{70F48065-A954-124A-9462-2F403B60756D}" srcOrd="0" destOrd="0" presId="urn:microsoft.com/office/officeart/2005/8/layout/orgChart1"/>
    <dgm:cxn modelId="{9D1021AB-4258-2745-9106-A8F45AEB194F}" type="presOf" srcId="{FE56085E-ABED-B141-BE71-9653AB69CE85}" destId="{81AF61B2-2848-1F4A-AAD5-4616B188B400}" srcOrd="0" destOrd="0" presId="urn:microsoft.com/office/officeart/2005/8/layout/orgChart1"/>
    <dgm:cxn modelId="{775743B8-DCCC-364D-BAFF-72199F19FB55}" type="presOf" srcId="{C5F06A35-BFC7-6A4C-AA61-7491817D9AA6}" destId="{67848A53-8DF7-A84B-AE3F-37C1B71769FC}" srcOrd="0" destOrd="0" presId="urn:microsoft.com/office/officeart/2005/8/layout/orgChart1"/>
    <dgm:cxn modelId="{D05ED8C7-2878-AB4D-806F-73925AD79BD0}" type="presOf" srcId="{C77EB4F6-7718-2744-AA59-F1FF4A2A45D0}" destId="{DD154C46-163E-634E-A69D-45E72E3688F2}" srcOrd="0" destOrd="0" presId="urn:microsoft.com/office/officeart/2005/8/layout/orgChart1"/>
    <dgm:cxn modelId="{45CFEFCB-D471-134C-9D31-C55367479E6D}" srcId="{FD0D967E-DBE4-4243-BF93-538F92518E35}" destId="{19193E03-228C-8341-AB80-B6CED3C8D852}" srcOrd="2" destOrd="0" parTransId="{C77EB4F6-7718-2744-AA59-F1FF4A2A45D0}" sibTransId="{BBA7DA81-FC2B-6042-B331-2E1C32ED503E}"/>
    <dgm:cxn modelId="{91BC3CCF-DCC1-3F43-8B48-8119C9CB3600}" type="presOf" srcId="{F48BDFBC-261E-0A46-84E6-227223B9CFCD}" destId="{F4C38D7A-F2A7-E844-BC1C-674EE2F681B0}" srcOrd="0" destOrd="0" presId="urn:microsoft.com/office/officeart/2005/8/layout/orgChart1"/>
    <dgm:cxn modelId="{C28FC3CF-EB65-1A45-8F3B-E38464E2B417}" type="presOf" srcId="{C5F06A35-BFC7-6A4C-AA61-7491817D9AA6}" destId="{AE97F77D-5604-0F4C-B3A3-4F2EBEE11F20}" srcOrd="1" destOrd="0" presId="urn:microsoft.com/office/officeart/2005/8/layout/orgChart1"/>
    <dgm:cxn modelId="{052F02DC-87DF-AC47-A781-CCE59A67E7F3}" type="presOf" srcId="{64BA208B-C266-CA4A-8BA8-EA1609E400FF}" destId="{AC7897DA-E390-EF43-9069-74C3CA968246}" srcOrd="0" destOrd="0" presId="urn:microsoft.com/office/officeart/2005/8/layout/orgChart1"/>
    <dgm:cxn modelId="{96B53CE6-9C36-8044-8E34-E802B54AE8EB}" srcId="{FD0D967E-DBE4-4243-BF93-538F92518E35}" destId="{C5F06A35-BFC7-6A4C-AA61-7491817D9AA6}" srcOrd="3" destOrd="0" parTransId="{FE56085E-ABED-B141-BE71-9653AB69CE85}" sibTransId="{AF8F8872-5DC6-9A47-9F79-D9FB91930EC1}"/>
    <dgm:cxn modelId="{BAD860F2-8F62-564B-A300-39D6E4119114}" type="presOf" srcId="{6DB7105B-B347-C94C-A645-4371D25B36BB}" destId="{28E3FCD1-78E5-DD48-9F9B-070CE783D5F7}" srcOrd="1" destOrd="0" presId="urn:microsoft.com/office/officeart/2005/8/layout/orgChart1"/>
    <dgm:cxn modelId="{E99432F9-6496-904F-8738-71F534BB6950}" type="presOf" srcId="{F5CF864A-074B-EB4E-BC31-FB100295D28D}" destId="{BEF3B43A-DFC6-6648-A19E-CCA635A81A31}" srcOrd="1" destOrd="0" presId="urn:microsoft.com/office/officeart/2005/8/layout/orgChart1"/>
    <dgm:cxn modelId="{E4A57E21-5179-354F-AF41-91A2FD16EE94}" type="presParOf" srcId="{F4C38D7A-F2A7-E844-BC1C-674EE2F681B0}" destId="{8447C855-8BE1-614D-83FD-BCCDCFAE4548}" srcOrd="0" destOrd="0" presId="urn:microsoft.com/office/officeart/2005/8/layout/orgChart1"/>
    <dgm:cxn modelId="{DDD23DB0-B495-B14A-B8F4-DC3F1548C2CF}" type="presParOf" srcId="{8447C855-8BE1-614D-83FD-BCCDCFAE4548}" destId="{BE2C997D-EF10-3348-8183-39FB8D3A1DCD}" srcOrd="0" destOrd="0" presId="urn:microsoft.com/office/officeart/2005/8/layout/orgChart1"/>
    <dgm:cxn modelId="{0A622290-0708-A148-B10C-2799ECA7533D}" type="presParOf" srcId="{BE2C997D-EF10-3348-8183-39FB8D3A1DCD}" destId="{3A9C21D1-F23E-124C-A664-6E4C20098694}" srcOrd="0" destOrd="0" presId="urn:microsoft.com/office/officeart/2005/8/layout/orgChart1"/>
    <dgm:cxn modelId="{23D48C34-DB19-B04C-BEF6-DF6B7CDD7BC3}" type="presParOf" srcId="{BE2C997D-EF10-3348-8183-39FB8D3A1DCD}" destId="{40C3A76B-A8FD-D44A-BCF0-30503F8234C2}" srcOrd="1" destOrd="0" presId="urn:microsoft.com/office/officeart/2005/8/layout/orgChart1"/>
    <dgm:cxn modelId="{65D931C3-95CB-5146-8EFB-75CB8BC63595}" type="presParOf" srcId="{8447C855-8BE1-614D-83FD-BCCDCFAE4548}" destId="{D57881E2-DA76-564B-A4E4-50139F08AC69}" srcOrd="1" destOrd="0" presId="urn:microsoft.com/office/officeart/2005/8/layout/orgChart1"/>
    <dgm:cxn modelId="{2E55633F-A64D-C94C-B0DC-3369C731910A}" type="presParOf" srcId="{D57881E2-DA76-564B-A4E4-50139F08AC69}" destId="{A7617747-28D9-EC46-8DD8-BC6667F00FAB}" srcOrd="0" destOrd="0" presId="urn:microsoft.com/office/officeart/2005/8/layout/orgChart1"/>
    <dgm:cxn modelId="{4C557EA6-1A2F-054E-8AA0-B164CBAA7CF9}" type="presParOf" srcId="{D57881E2-DA76-564B-A4E4-50139F08AC69}" destId="{8B2BE879-107A-0343-9CC2-258C2FA2DF13}" srcOrd="1" destOrd="0" presId="urn:microsoft.com/office/officeart/2005/8/layout/orgChart1"/>
    <dgm:cxn modelId="{2DF1D16D-D03C-9E46-B385-4CB00ABBE31E}" type="presParOf" srcId="{8B2BE879-107A-0343-9CC2-258C2FA2DF13}" destId="{C0E73A11-32FF-1F46-9DB7-C31A5815E231}" srcOrd="0" destOrd="0" presId="urn:microsoft.com/office/officeart/2005/8/layout/orgChart1"/>
    <dgm:cxn modelId="{090A9AF5-699C-9748-91E3-506D6553F056}" type="presParOf" srcId="{C0E73A11-32FF-1F46-9DB7-C31A5815E231}" destId="{F7024054-EC85-B74E-948A-22CCD0C4267F}" srcOrd="0" destOrd="0" presId="urn:microsoft.com/office/officeart/2005/8/layout/orgChart1"/>
    <dgm:cxn modelId="{DA6D0A32-5A0D-4F43-BBFD-7DF7806CD32F}" type="presParOf" srcId="{C0E73A11-32FF-1F46-9DB7-C31A5815E231}" destId="{28E3FCD1-78E5-DD48-9F9B-070CE783D5F7}" srcOrd="1" destOrd="0" presId="urn:microsoft.com/office/officeart/2005/8/layout/orgChart1"/>
    <dgm:cxn modelId="{2A3B5003-1CCA-D74F-A03F-5F3F9E4B43A1}" type="presParOf" srcId="{8B2BE879-107A-0343-9CC2-258C2FA2DF13}" destId="{7B62E039-DC42-B341-A3BA-1A96B1A3621C}" srcOrd="1" destOrd="0" presId="urn:microsoft.com/office/officeart/2005/8/layout/orgChart1"/>
    <dgm:cxn modelId="{70D364EF-74FD-9B4B-AD76-E037D88A4D1A}" type="presParOf" srcId="{8B2BE879-107A-0343-9CC2-258C2FA2DF13}" destId="{3B6164FE-77A5-F048-BB12-2E391E11A9B5}" srcOrd="2" destOrd="0" presId="urn:microsoft.com/office/officeart/2005/8/layout/orgChart1"/>
    <dgm:cxn modelId="{C2BC1E4A-836E-514B-8F55-473DD72A5A4F}" type="presParOf" srcId="{D57881E2-DA76-564B-A4E4-50139F08AC69}" destId="{AC7897DA-E390-EF43-9069-74C3CA968246}" srcOrd="2" destOrd="0" presId="urn:microsoft.com/office/officeart/2005/8/layout/orgChart1"/>
    <dgm:cxn modelId="{51CA560A-CFA7-8F49-83A1-8C850865E69F}" type="presParOf" srcId="{D57881E2-DA76-564B-A4E4-50139F08AC69}" destId="{04E00177-1A49-D54E-A926-1FD7462C333F}" srcOrd="3" destOrd="0" presId="urn:microsoft.com/office/officeart/2005/8/layout/orgChart1"/>
    <dgm:cxn modelId="{DBC38C09-7BAF-D14E-A4B6-39255CCFB3AA}" type="presParOf" srcId="{04E00177-1A49-D54E-A926-1FD7462C333F}" destId="{AB9DF51B-C173-264D-BF14-F2989BF757F0}" srcOrd="0" destOrd="0" presId="urn:microsoft.com/office/officeart/2005/8/layout/orgChart1"/>
    <dgm:cxn modelId="{F2EA9752-012B-1743-9227-5DE357C0FF96}" type="presParOf" srcId="{AB9DF51B-C173-264D-BF14-F2989BF757F0}" destId="{70F48065-A954-124A-9462-2F403B60756D}" srcOrd="0" destOrd="0" presId="urn:microsoft.com/office/officeart/2005/8/layout/orgChart1"/>
    <dgm:cxn modelId="{CB6358AE-5370-B94D-A247-37973D0AECE9}" type="presParOf" srcId="{AB9DF51B-C173-264D-BF14-F2989BF757F0}" destId="{BEF3B43A-DFC6-6648-A19E-CCA635A81A31}" srcOrd="1" destOrd="0" presId="urn:microsoft.com/office/officeart/2005/8/layout/orgChart1"/>
    <dgm:cxn modelId="{B6DC3A4F-2293-0740-A56C-F8F1EA372F1B}" type="presParOf" srcId="{04E00177-1A49-D54E-A926-1FD7462C333F}" destId="{C9178543-84FF-AF4D-90CE-A3CDA1B5F47C}" srcOrd="1" destOrd="0" presId="urn:microsoft.com/office/officeart/2005/8/layout/orgChart1"/>
    <dgm:cxn modelId="{9A623997-5520-ED42-A007-9FA7229AA187}" type="presParOf" srcId="{04E00177-1A49-D54E-A926-1FD7462C333F}" destId="{AD4B330D-1247-CB44-8F8D-EFB4F9D694E3}" srcOrd="2" destOrd="0" presId="urn:microsoft.com/office/officeart/2005/8/layout/orgChart1"/>
    <dgm:cxn modelId="{7F8DC2BA-1786-C540-8526-D3AEEABAFB6B}" type="presParOf" srcId="{D57881E2-DA76-564B-A4E4-50139F08AC69}" destId="{DD154C46-163E-634E-A69D-45E72E3688F2}" srcOrd="4" destOrd="0" presId="urn:microsoft.com/office/officeart/2005/8/layout/orgChart1"/>
    <dgm:cxn modelId="{A09E0FE6-E77A-DD4E-A27C-D83AD860718A}" type="presParOf" srcId="{D57881E2-DA76-564B-A4E4-50139F08AC69}" destId="{33B4459C-F93D-4D4E-9C22-9783ADA45067}" srcOrd="5" destOrd="0" presId="urn:microsoft.com/office/officeart/2005/8/layout/orgChart1"/>
    <dgm:cxn modelId="{E5792F53-1EDF-294E-BEA4-EDA2E68F0B1E}" type="presParOf" srcId="{33B4459C-F93D-4D4E-9C22-9783ADA45067}" destId="{763F4299-E65A-1143-A23D-CF8F351FDCFF}" srcOrd="0" destOrd="0" presId="urn:microsoft.com/office/officeart/2005/8/layout/orgChart1"/>
    <dgm:cxn modelId="{0094CA82-2445-634E-9C08-5953D17DC50E}" type="presParOf" srcId="{763F4299-E65A-1143-A23D-CF8F351FDCFF}" destId="{66D4BA7F-2E9F-3F40-8533-CEFC8C142184}" srcOrd="0" destOrd="0" presId="urn:microsoft.com/office/officeart/2005/8/layout/orgChart1"/>
    <dgm:cxn modelId="{9D292AD2-E266-D544-BBA2-03BCF016A60E}" type="presParOf" srcId="{763F4299-E65A-1143-A23D-CF8F351FDCFF}" destId="{EC803544-1AD0-4544-B154-C7954014B378}" srcOrd="1" destOrd="0" presId="urn:microsoft.com/office/officeart/2005/8/layout/orgChart1"/>
    <dgm:cxn modelId="{D944E19C-799E-3F4D-BBD3-8734756ACE55}" type="presParOf" srcId="{33B4459C-F93D-4D4E-9C22-9783ADA45067}" destId="{E40AFBAA-944A-DB43-A803-B98F26C1F19E}" srcOrd="1" destOrd="0" presId="urn:microsoft.com/office/officeart/2005/8/layout/orgChart1"/>
    <dgm:cxn modelId="{93D30059-6B8F-B741-A111-BFE84F7C0520}" type="presParOf" srcId="{33B4459C-F93D-4D4E-9C22-9783ADA45067}" destId="{FFC0C90E-0AB5-E041-9B45-C90AAB09DC93}" srcOrd="2" destOrd="0" presId="urn:microsoft.com/office/officeart/2005/8/layout/orgChart1"/>
    <dgm:cxn modelId="{CF678952-71E0-BF4E-BBE5-387AD4F1CC2E}" type="presParOf" srcId="{D57881E2-DA76-564B-A4E4-50139F08AC69}" destId="{81AF61B2-2848-1F4A-AAD5-4616B188B400}" srcOrd="6" destOrd="0" presId="urn:microsoft.com/office/officeart/2005/8/layout/orgChart1"/>
    <dgm:cxn modelId="{37BB23F4-3876-F245-A59D-E26C7C15BDBE}" type="presParOf" srcId="{D57881E2-DA76-564B-A4E4-50139F08AC69}" destId="{946B6577-B484-1042-9D30-70B366E19FD7}" srcOrd="7" destOrd="0" presId="urn:microsoft.com/office/officeart/2005/8/layout/orgChart1"/>
    <dgm:cxn modelId="{1C7F1292-92F7-A84B-A266-AB4516B7326E}" type="presParOf" srcId="{946B6577-B484-1042-9D30-70B366E19FD7}" destId="{C3FB5550-C4ED-8140-9921-F00FF5314C6C}" srcOrd="0" destOrd="0" presId="urn:microsoft.com/office/officeart/2005/8/layout/orgChart1"/>
    <dgm:cxn modelId="{C4865DCB-9915-494A-82C0-23CE0C10B33E}" type="presParOf" srcId="{C3FB5550-C4ED-8140-9921-F00FF5314C6C}" destId="{67848A53-8DF7-A84B-AE3F-37C1B71769FC}" srcOrd="0" destOrd="0" presId="urn:microsoft.com/office/officeart/2005/8/layout/orgChart1"/>
    <dgm:cxn modelId="{43150134-DE8E-9648-AA3D-B1363AEC1D8F}" type="presParOf" srcId="{C3FB5550-C4ED-8140-9921-F00FF5314C6C}" destId="{AE97F77D-5604-0F4C-B3A3-4F2EBEE11F20}" srcOrd="1" destOrd="0" presId="urn:microsoft.com/office/officeart/2005/8/layout/orgChart1"/>
    <dgm:cxn modelId="{AFAC9470-3895-2448-A048-9427E521499B}" type="presParOf" srcId="{946B6577-B484-1042-9D30-70B366E19FD7}" destId="{1A2BC4C0-E0D9-A546-8082-1E0FD442BA38}" srcOrd="1" destOrd="0" presId="urn:microsoft.com/office/officeart/2005/8/layout/orgChart1"/>
    <dgm:cxn modelId="{82F95F42-03F8-BD43-A7C3-98DF04BB77EF}" type="presParOf" srcId="{946B6577-B484-1042-9D30-70B366E19FD7}" destId="{2F2BB34F-A716-F34A-8557-5FE70B9EEA01}" srcOrd="2" destOrd="0" presId="urn:microsoft.com/office/officeart/2005/8/layout/orgChart1"/>
    <dgm:cxn modelId="{F41896E3-B1C2-9942-9F2B-E2989885A50C}" type="presParOf" srcId="{8447C855-8BE1-614D-83FD-BCCDCFAE4548}" destId="{666F19EB-54B2-4941-821F-0E651971C23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2189E9-E406-EB44-AEB0-AFF087FB8E8F}" type="doc">
      <dgm:prSet loTypeId="urn:microsoft.com/office/officeart/2005/8/layout/radial4" loCatId="" qsTypeId="urn:microsoft.com/office/officeart/2005/8/quickstyle/3d2" qsCatId="3D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D65C2EFD-D0C8-344A-8D98-F88EA8769584}">
      <dgm:prSet phldrT="[Text]"/>
      <dgm:spPr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GB" dirty="0"/>
            <a:t>Supporting</a:t>
          </a:r>
        </a:p>
      </dgm:t>
    </dgm:pt>
    <dgm:pt modelId="{576E1A7D-2372-174B-A159-BC17A1973937}" type="parTrans" cxnId="{4584F7ED-73A4-4440-BCC5-0FC6566A66B6}">
      <dgm:prSet/>
      <dgm:spPr/>
      <dgm:t>
        <a:bodyPr/>
        <a:lstStyle/>
        <a:p>
          <a:endParaRPr lang="en-GB"/>
        </a:p>
      </dgm:t>
    </dgm:pt>
    <dgm:pt modelId="{0936EA5F-D07E-7744-AEBF-40E68811B462}" type="sibTrans" cxnId="{4584F7ED-73A4-4440-BCC5-0FC6566A66B6}">
      <dgm:prSet/>
      <dgm:spPr/>
      <dgm:t>
        <a:bodyPr/>
        <a:lstStyle/>
        <a:p>
          <a:endParaRPr lang="en-GB"/>
        </a:p>
      </dgm:t>
    </dgm:pt>
    <dgm:pt modelId="{77E8E9E3-76F0-F447-9FE2-D72054CC5B8C}">
      <dgm:prSet phldrT="[Text]"/>
      <dgm:spPr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GB" dirty="0"/>
            <a:t>Automotive</a:t>
          </a:r>
        </a:p>
      </dgm:t>
    </dgm:pt>
    <dgm:pt modelId="{F5E366B3-2C28-3446-AC99-F05881E44B22}" type="parTrans" cxnId="{FA9D138E-B0AC-1242-810A-845FF5AB4A80}">
      <dgm:prSet/>
      <dgm:spPr/>
      <dgm:t>
        <a:bodyPr/>
        <a:lstStyle/>
        <a:p>
          <a:endParaRPr lang="en-GB"/>
        </a:p>
      </dgm:t>
    </dgm:pt>
    <dgm:pt modelId="{009BAA8E-A7FD-8C45-B39A-7A22859D3BCD}" type="sibTrans" cxnId="{FA9D138E-B0AC-1242-810A-845FF5AB4A80}">
      <dgm:prSet/>
      <dgm:spPr/>
      <dgm:t>
        <a:bodyPr/>
        <a:lstStyle/>
        <a:p>
          <a:endParaRPr lang="en-GB"/>
        </a:p>
      </dgm:t>
    </dgm:pt>
    <dgm:pt modelId="{AB19EE68-2B45-A840-9187-253945AA2DF2}">
      <dgm:prSet phldrT="[Text]"/>
      <dgm:spPr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shade val="80000"/>
                <a:hueOff val="68407"/>
                <a:satOff val="-746"/>
                <a:lumOff val="8526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GB" dirty="0"/>
            <a:t>Energy</a:t>
          </a:r>
        </a:p>
      </dgm:t>
    </dgm:pt>
    <dgm:pt modelId="{5BB6F7ED-ABE1-D944-93B5-B450CE896AC9}" type="parTrans" cxnId="{79C64308-1FD3-1F4D-B0F9-8481D19F8601}">
      <dgm:prSet/>
      <dgm:spPr/>
      <dgm:t>
        <a:bodyPr/>
        <a:lstStyle/>
        <a:p>
          <a:endParaRPr lang="en-GB"/>
        </a:p>
      </dgm:t>
    </dgm:pt>
    <dgm:pt modelId="{221EB95F-7E95-1C43-B07D-8814C346A423}" type="sibTrans" cxnId="{79C64308-1FD3-1F4D-B0F9-8481D19F8601}">
      <dgm:prSet/>
      <dgm:spPr/>
      <dgm:t>
        <a:bodyPr/>
        <a:lstStyle/>
        <a:p>
          <a:endParaRPr lang="en-GB"/>
        </a:p>
      </dgm:t>
    </dgm:pt>
    <dgm:pt modelId="{B2E3A667-86AF-C94A-A699-68C3BB876238}">
      <dgm:prSet phldrT="[Text]"/>
      <dgm:spPr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shade val="80000"/>
                <a:hueOff val="136814"/>
                <a:satOff val="-1492"/>
                <a:lumOff val="17053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GB" dirty="0"/>
            <a:t>General Machine</a:t>
          </a:r>
        </a:p>
      </dgm:t>
    </dgm:pt>
    <dgm:pt modelId="{214E8A75-BB1B-6741-A142-97212BA1832F}" type="parTrans" cxnId="{181B33A6-C467-F042-B560-5E06C3BCD2AC}">
      <dgm:prSet/>
      <dgm:spPr/>
      <dgm:t>
        <a:bodyPr/>
        <a:lstStyle/>
        <a:p>
          <a:endParaRPr lang="en-GB"/>
        </a:p>
      </dgm:t>
    </dgm:pt>
    <dgm:pt modelId="{8B7B5E96-C7E9-904C-82B2-D3AF006FF588}" type="sibTrans" cxnId="{181B33A6-C467-F042-B560-5E06C3BCD2AC}">
      <dgm:prSet/>
      <dgm:spPr/>
      <dgm:t>
        <a:bodyPr/>
        <a:lstStyle/>
        <a:p>
          <a:endParaRPr lang="en-GB"/>
        </a:p>
      </dgm:t>
    </dgm:pt>
    <dgm:pt modelId="{C12F0897-AB37-8748-B81E-47058D067E54}">
      <dgm:prSet/>
      <dgm:spPr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shade val="80000"/>
                <a:hueOff val="205221"/>
                <a:satOff val="-2238"/>
                <a:lumOff val="25579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GB" dirty="0"/>
            <a:t>Packaging</a:t>
          </a:r>
        </a:p>
      </dgm:t>
    </dgm:pt>
    <dgm:pt modelId="{6D213C12-5DAB-C94B-A10B-4F0DE731FC8D}" type="parTrans" cxnId="{8FBB4B50-EF29-2041-BC77-4A8AD8AA75F9}">
      <dgm:prSet/>
      <dgm:spPr/>
      <dgm:t>
        <a:bodyPr/>
        <a:lstStyle/>
        <a:p>
          <a:endParaRPr lang="en-GB"/>
        </a:p>
      </dgm:t>
    </dgm:pt>
    <dgm:pt modelId="{6ECE2242-8287-934E-93B7-E0E75943892C}" type="sibTrans" cxnId="{8FBB4B50-EF29-2041-BC77-4A8AD8AA75F9}">
      <dgm:prSet/>
      <dgm:spPr/>
      <dgm:t>
        <a:bodyPr/>
        <a:lstStyle/>
        <a:p>
          <a:endParaRPr lang="en-GB"/>
        </a:p>
      </dgm:t>
    </dgm:pt>
    <dgm:pt modelId="{BC733FF0-CD1D-2F42-905E-B43091BB5077}" type="pres">
      <dgm:prSet presAssocID="{4F2189E9-E406-EB44-AEB0-AFF087FB8E8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147267-CD7A-2440-B606-2C61A631568C}" type="pres">
      <dgm:prSet presAssocID="{D65C2EFD-D0C8-344A-8D98-F88EA8769584}" presName="centerShape" presStyleLbl="node0" presStyleIdx="0" presStyleCnt="1"/>
      <dgm:spPr/>
    </dgm:pt>
    <dgm:pt modelId="{A041F5B1-7271-DB45-8563-574A93E00F36}" type="pres">
      <dgm:prSet presAssocID="{F5E366B3-2C28-3446-AC99-F05881E44B22}" presName="parTrans" presStyleLbl="bgSibTrans2D1" presStyleIdx="0" presStyleCnt="4" custAng="10732665" custScaleX="34397" custLinFactNeighborX="28822" custLinFactNeighborY="13997"/>
      <dgm:spPr/>
    </dgm:pt>
    <dgm:pt modelId="{F2AD010B-B41A-CF4A-BFF1-5C4D02415875}" type="pres">
      <dgm:prSet presAssocID="{77E8E9E3-76F0-F447-9FE2-D72054CC5B8C}" presName="node" presStyleLbl="node1" presStyleIdx="0" presStyleCnt="4">
        <dgm:presLayoutVars>
          <dgm:bulletEnabled val="1"/>
        </dgm:presLayoutVars>
      </dgm:prSet>
      <dgm:spPr/>
    </dgm:pt>
    <dgm:pt modelId="{12BAD964-B767-C040-A910-033117AE6D73}" type="pres">
      <dgm:prSet presAssocID="{5BB6F7ED-ABE1-D944-93B5-B450CE896AC9}" presName="parTrans" presStyleLbl="bgSibTrans2D1" presStyleIdx="1" presStyleCnt="4" custAng="10891787" custScaleX="34596" custLinFactNeighborX="13813" custLinFactNeighborY="77600"/>
      <dgm:spPr/>
    </dgm:pt>
    <dgm:pt modelId="{BA96EA53-ED5F-1142-B7F4-CECD8371DEDA}" type="pres">
      <dgm:prSet presAssocID="{AB19EE68-2B45-A840-9187-253945AA2DF2}" presName="node" presStyleLbl="node1" presStyleIdx="1" presStyleCnt="4">
        <dgm:presLayoutVars>
          <dgm:bulletEnabled val="1"/>
        </dgm:presLayoutVars>
      </dgm:prSet>
      <dgm:spPr/>
    </dgm:pt>
    <dgm:pt modelId="{04DDB72F-1CF0-0447-88EC-403B0D405732}" type="pres">
      <dgm:prSet presAssocID="{214E8A75-BB1B-6741-A142-97212BA1832F}" presName="parTrans" presStyleLbl="bgSibTrans2D1" presStyleIdx="2" presStyleCnt="4" custAng="7401781" custFlipHor="1" custScaleX="33843" custLinFactNeighborX="-5597" custLinFactNeighborY="76533"/>
      <dgm:spPr/>
    </dgm:pt>
    <dgm:pt modelId="{33F1B29C-2038-CA4A-86F9-1B6BEB1E134E}" type="pres">
      <dgm:prSet presAssocID="{B2E3A667-86AF-C94A-A699-68C3BB876238}" presName="node" presStyleLbl="node1" presStyleIdx="2" presStyleCnt="4">
        <dgm:presLayoutVars>
          <dgm:bulletEnabled val="1"/>
        </dgm:presLayoutVars>
      </dgm:prSet>
      <dgm:spPr/>
    </dgm:pt>
    <dgm:pt modelId="{EB81C0B8-7FF0-0E4F-B766-CA5C85BB4E02}" type="pres">
      <dgm:prSet presAssocID="{6D213C12-5DAB-C94B-A10B-4F0DE731FC8D}" presName="parTrans" presStyleLbl="bgSibTrans2D1" presStyleIdx="3" presStyleCnt="4" custAng="10811506" custScaleX="28837" custLinFactNeighborX="-23839" custLinFactNeighborY="19359"/>
      <dgm:spPr/>
    </dgm:pt>
    <dgm:pt modelId="{D29B0BA5-999C-594F-8630-12C5059DBE0E}" type="pres">
      <dgm:prSet presAssocID="{C12F0897-AB37-8748-B81E-47058D067E54}" presName="node" presStyleLbl="node1" presStyleIdx="3" presStyleCnt="4">
        <dgm:presLayoutVars>
          <dgm:bulletEnabled val="1"/>
        </dgm:presLayoutVars>
      </dgm:prSet>
      <dgm:spPr/>
    </dgm:pt>
  </dgm:ptLst>
  <dgm:cxnLst>
    <dgm:cxn modelId="{4966D300-A402-E947-AF00-07D485E5D3C3}" type="presOf" srcId="{214E8A75-BB1B-6741-A142-97212BA1832F}" destId="{04DDB72F-1CF0-0447-88EC-403B0D405732}" srcOrd="0" destOrd="0" presId="urn:microsoft.com/office/officeart/2005/8/layout/radial4"/>
    <dgm:cxn modelId="{79C64308-1FD3-1F4D-B0F9-8481D19F8601}" srcId="{D65C2EFD-D0C8-344A-8D98-F88EA8769584}" destId="{AB19EE68-2B45-A840-9187-253945AA2DF2}" srcOrd="1" destOrd="0" parTransId="{5BB6F7ED-ABE1-D944-93B5-B450CE896AC9}" sibTransId="{221EB95F-7E95-1C43-B07D-8814C346A423}"/>
    <dgm:cxn modelId="{00E56535-126A-FA45-8368-94F1569F06A1}" type="presOf" srcId="{6D213C12-5DAB-C94B-A10B-4F0DE731FC8D}" destId="{EB81C0B8-7FF0-0E4F-B766-CA5C85BB4E02}" srcOrd="0" destOrd="0" presId="urn:microsoft.com/office/officeart/2005/8/layout/radial4"/>
    <dgm:cxn modelId="{8FBB4B50-EF29-2041-BC77-4A8AD8AA75F9}" srcId="{D65C2EFD-D0C8-344A-8D98-F88EA8769584}" destId="{C12F0897-AB37-8748-B81E-47058D067E54}" srcOrd="3" destOrd="0" parTransId="{6D213C12-5DAB-C94B-A10B-4F0DE731FC8D}" sibTransId="{6ECE2242-8287-934E-93B7-E0E75943892C}"/>
    <dgm:cxn modelId="{36348250-DC5C-5C4E-B3AB-A268998D53EA}" type="presOf" srcId="{C12F0897-AB37-8748-B81E-47058D067E54}" destId="{D29B0BA5-999C-594F-8630-12C5059DBE0E}" srcOrd="0" destOrd="0" presId="urn:microsoft.com/office/officeart/2005/8/layout/radial4"/>
    <dgm:cxn modelId="{FA9D138E-B0AC-1242-810A-845FF5AB4A80}" srcId="{D65C2EFD-D0C8-344A-8D98-F88EA8769584}" destId="{77E8E9E3-76F0-F447-9FE2-D72054CC5B8C}" srcOrd="0" destOrd="0" parTransId="{F5E366B3-2C28-3446-AC99-F05881E44B22}" sibTransId="{009BAA8E-A7FD-8C45-B39A-7A22859D3BCD}"/>
    <dgm:cxn modelId="{B3A84098-D965-724A-A5D2-0A458421EA32}" type="presOf" srcId="{B2E3A667-86AF-C94A-A699-68C3BB876238}" destId="{33F1B29C-2038-CA4A-86F9-1B6BEB1E134E}" srcOrd="0" destOrd="0" presId="urn:microsoft.com/office/officeart/2005/8/layout/radial4"/>
    <dgm:cxn modelId="{EB14A79A-7923-8B4A-A6E0-154533B5A332}" type="presOf" srcId="{F5E366B3-2C28-3446-AC99-F05881E44B22}" destId="{A041F5B1-7271-DB45-8563-574A93E00F36}" srcOrd="0" destOrd="0" presId="urn:microsoft.com/office/officeart/2005/8/layout/radial4"/>
    <dgm:cxn modelId="{D17ED09D-489E-8641-B195-65096D6B8085}" type="presOf" srcId="{AB19EE68-2B45-A840-9187-253945AA2DF2}" destId="{BA96EA53-ED5F-1142-B7F4-CECD8371DEDA}" srcOrd="0" destOrd="0" presId="urn:microsoft.com/office/officeart/2005/8/layout/radial4"/>
    <dgm:cxn modelId="{DEA48B9E-0FF6-E943-9FF2-5F39C35BD383}" type="presOf" srcId="{5BB6F7ED-ABE1-D944-93B5-B450CE896AC9}" destId="{12BAD964-B767-C040-A910-033117AE6D73}" srcOrd="0" destOrd="0" presId="urn:microsoft.com/office/officeart/2005/8/layout/radial4"/>
    <dgm:cxn modelId="{181B33A6-C467-F042-B560-5E06C3BCD2AC}" srcId="{D65C2EFD-D0C8-344A-8D98-F88EA8769584}" destId="{B2E3A667-86AF-C94A-A699-68C3BB876238}" srcOrd="2" destOrd="0" parTransId="{214E8A75-BB1B-6741-A142-97212BA1832F}" sibTransId="{8B7B5E96-C7E9-904C-82B2-D3AF006FF588}"/>
    <dgm:cxn modelId="{0EC425B1-90DC-1044-AD49-B0A02554181C}" type="presOf" srcId="{4F2189E9-E406-EB44-AEB0-AFF087FB8E8F}" destId="{BC733FF0-CD1D-2F42-905E-B43091BB5077}" srcOrd="0" destOrd="0" presId="urn:microsoft.com/office/officeart/2005/8/layout/radial4"/>
    <dgm:cxn modelId="{BD0AF8E2-65E1-E049-93CC-56B3A850D240}" type="presOf" srcId="{D65C2EFD-D0C8-344A-8D98-F88EA8769584}" destId="{1E147267-CD7A-2440-B606-2C61A631568C}" srcOrd="0" destOrd="0" presId="urn:microsoft.com/office/officeart/2005/8/layout/radial4"/>
    <dgm:cxn modelId="{4584F7ED-73A4-4440-BCC5-0FC6566A66B6}" srcId="{4F2189E9-E406-EB44-AEB0-AFF087FB8E8F}" destId="{D65C2EFD-D0C8-344A-8D98-F88EA8769584}" srcOrd="0" destOrd="0" parTransId="{576E1A7D-2372-174B-A159-BC17A1973937}" sibTransId="{0936EA5F-D07E-7744-AEBF-40E68811B462}"/>
    <dgm:cxn modelId="{FE160BFD-C988-324F-9B3E-40C8E8F5C852}" type="presOf" srcId="{77E8E9E3-76F0-F447-9FE2-D72054CC5B8C}" destId="{F2AD010B-B41A-CF4A-BFF1-5C4D02415875}" srcOrd="0" destOrd="0" presId="urn:microsoft.com/office/officeart/2005/8/layout/radial4"/>
    <dgm:cxn modelId="{007016EC-9E6A-074E-8B5A-4842A75E1550}" type="presParOf" srcId="{BC733FF0-CD1D-2F42-905E-B43091BB5077}" destId="{1E147267-CD7A-2440-B606-2C61A631568C}" srcOrd="0" destOrd="0" presId="urn:microsoft.com/office/officeart/2005/8/layout/radial4"/>
    <dgm:cxn modelId="{3985A6B2-331F-5E46-A906-F5B859B09E32}" type="presParOf" srcId="{BC733FF0-CD1D-2F42-905E-B43091BB5077}" destId="{A041F5B1-7271-DB45-8563-574A93E00F36}" srcOrd="1" destOrd="0" presId="urn:microsoft.com/office/officeart/2005/8/layout/radial4"/>
    <dgm:cxn modelId="{6E4DA73B-10B5-B641-9FB6-3292EF1EC94D}" type="presParOf" srcId="{BC733FF0-CD1D-2F42-905E-B43091BB5077}" destId="{F2AD010B-B41A-CF4A-BFF1-5C4D02415875}" srcOrd="2" destOrd="0" presId="urn:microsoft.com/office/officeart/2005/8/layout/radial4"/>
    <dgm:cxn modelId="{FF5286A2-E43C-7C48-B635-09B9D573B1D3}" type="presParOf" srcId="{BC733FF0-CD1D-2F42-905E-B43091BB5077}" destId="{12BAD964-B767-C040-A910-033117AE6D73}" srcOrd="3" destOrd="0" presId="urn:microsoft.com/office/officeart/2005/8/layout/radial4"/>
    <dgm:cxn modelId="{D8CBC7FB-A66A-BC44-866C-9DA5689D3125}" type="presParOf" srcId="{BC733FF0-CD1D-2F42-905E-B43091BB5077}" destId="{BA96EA53-ED5F-1142-B7F4-CECD8371DEDA}" srcOrd="4" destOrd="0" presId="urn:microsoft.com/office/officeart/2005/8/layout/radial4"/>
    <dgm:cxn modelId="{D7DD2925-7B30-8944-B7BA-9DD71F8E2242}" type="presParOf" srcId="{BC733FF0-CD1D-2F42-905E-B43091BB5077}" destId="{04DDB72F-1CF0-0447-88EC-403B0D405732}" srcOrd="5" destOrd="0" presId="urn:microsoft.com/office/officeart/2005/8/layout/radial4"/>
    <dgm:cxn modelId="{7C500B1B-F5B1-1548-8DE4-3484639A9491}" type="presParOf" srcId="{BC733FF0-CD1D-2F42-905E-B43091BB5077}" destId="{33F1B29C-2038-CA4A-86F9-1B6BEB1E134E}" srcOrd="6" destOrd="0" presId="urn:microsoft.com/office/officeart/2005/8/layout/radial4"/>
    <dgm:cxn modelId="{301CE976-A402-3745-BBAC-E416071BE2A1}" type="presParOf" srcId="{BC733FF0-CD1D-2F42-905E-B43091BB5077}" destId="{EB81C0B8-7FF0-0E4F-B766-CA5C85BB4E02}" srcOrd="7" destOrd="0" presId="urn:microsoft.com/office/officeart/2005/8/layout/radial4"/>
    <dgm:cxn modelId="{E0D7F90F-B791-C249-9A88-6144905BFE58}" type="presParOf" srcId="{BC733FF0-CD1D-2F42-905E-B43091BB5077}" destId="{D29B0BA5-999C-594F-8630-12C5059DBE0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A0A8D-AEBD-F947-B853-A5EF5F66C74B}">
      <dsp:nvSpPr>
        <dsp:cNvPr id="0" name=""/>
        <dsp:cNvSpPr/>
      </dsp:nvSpPr>
      <dsp:spPr>
        <a:xfrm>
          <a:off x="4915647" y="440757"/>
          <a:ext cx="3322803" cy="921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Inspection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Assembly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Manufacturing</a:t>
          </a:r>
        </a:p>
      </dsp:txBody>
      <dsp:txXfrm>
        <a:off x="5932722" y="460991"/>
        <a:ext cx="2285494" cy="650356"/>
      </dsp:txXfrm>
    </dsp:sp>
    <dsp:sp modelId="{B1D3427D-4252-E54F-800C-B3D426B56575}">
      <dsp:nvSpPr>
        <dsp:cNvPr id="0" name=""/>
        <dsp:cNvSpPr/>
      </dsp:nvSpPr>
      <dsp:spPr>
        <a:xfrm>
          <a:off x="0" y="1459238"/>
          <a:ext cx="2607019" cy="1057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Pneumatic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Hydraulic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Manual</a:t>
          </a:r>
        </a:p>
      </dsp:txBody>
      <dsp:txXfrm>
        <a:off x="23236" y="1482474"/>
        <a:ext cx="1778441" cy="746855"/>
      </dsp:txXfrm>
    </dsp:sp>
    <dsp:sp modelId="{F5A0F6C5-1D22-E146-95B4-0395C66A825B}">
      <dsp:nvSpPr>
        <dsp:cNvPr id="0" name=""/>
        <dsp:cNvSpPr/>
      </dsp:nvSpPr>
      <dsp:spPr>
        <a:xfrm>
          <a:off x="1781356" y="300809"/>
          <a:ext cx="2285100" cy="22851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Fixturing</a:t>
          </a:r>
          <a:endParaRPr lang="en-GB" sz="600" kern="1200" dirty="0"/>
        </a:p>
      </dsp:txBody>
      <dsp:txXfrm>
        <a:off x="2450646" y="970099"/>
        <a:ext cx="1615810" cy="1615810"/>
      </dsp:txXfrm>
    </dsp:sp>
    <dsp:sp modelId="{9CA1B3E3-445F-CB40-BFEA-72B2BFC8FA02}">
      <dsp:nvSpPr>
        <dsp:cNvPr id="0" name=""/>
        <dsp:cNvSpPr/>
      </dsp:nvSpPr>
      <dsp:spPr>
        <a:xfrm rot="5400000">
          <a:off x="4172004" y="300809"/>
          <a:ext cx="2285100" cy="22851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Custom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 Machines</a:t>
          </a:r>
        </a:p>
      </dsp:txBody>
      <dsp:txXfrm rot="-5400000">
        <a:off x="4172004" y="970099"/>
        <a:ext cx="1615810" cy="1615810"/>
      </dsp:txXfrm>
    </dsp:sp>
    <dsp:sp modelId="{E983EB71-A4CB-3547-A9C1-11E64782D63D}">
      <dsp:nvSpPr>
        <dsp:cNvPr id="0" name=""/>
        <dsp:cNvSpPr/>
      </dsp:nvSpPr>
      <dsp:spPr>
        <a:xfrm rot="10800000">
          <a:off x="4151986" y="2718696"/>
          <a:ext cx="2285100" cy="22851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Automation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 &amp;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Robot Cell Integration</a:t>
          </a:r>
        </a:p>
      </dsp:txBody>
      <dsp:txXfrm rot="10800000">
        <a:off x="4151986" y="2718696"/>
        <a:ext cx="1615810" cy="1615810"/>
      </dsp:txXfrm>
    </dsp:sp>
    <dsp:sp modelId="{E6332CC3-46F5-1740-BC76-3A38999F4D7F}">
      <dsp:nvSpPr>
        <dsp:cNvPr id="0" name=""/>
        <dsp:cNvSpPr/>
      </dsp:nvSpPr>
      <dsp:spPr>
        <a:xfrm rot="16200000">
          <a:off x="1781356" y="2691457"/>
          <a:ext cx="2285100" cy="22851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Subcontracting machining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CMM measurement</a:t>
          </a:r>
        </a:p>
      </dsp:txBody>
      <dsp:txXfrm rot="5400000">
        <a:off x="2450646" y="2691457"/>
        <a:ext cx="1615810" cy="1615810"/>
      </dsp:txXfrm>
    </dsp:sp>
    <dsp:sp modelId="{9D4E44E7-4400-3643-AC7F-C733FACDF0F8}">
      <dsp:nvSpPr>
        <dsp:cNvPr id="0" name=""/>
        <dsp:cNvSpPr/>
      </dsp:nvSpPr>
      <dsp:spPr>
        <a:xfrm>
          <a:off x="3724747" y="2163720"/>
          <a:ext cx="788966" cy="68605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3E243-289D-C744-A1E0-F37871F86819}">
      <dsp:nvSpPr>
        <dsp:cNvPr id="0" name=""/>
        <dsp:cNvSpPr/>
      </dsp:nvSpPr>
      <dsp:spPr>
        <a:xfrm rot="10800000">
          <a:off x="3724747" y="2427589"/>
          <a:ext cx="788966" cy="68605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61B2-2848-1F4A-AAD5-4616B188B400}">
      <dsp:nvSpPr>
        <dsp:cNvPr id="0" name=""/>
        <dsp:cNvSpPr/>
      </dsp:nvSpPr>
      <dsp:spPr>
        <a:xfrm>
          <a:off x="4193005" y="2384134"/>
          <a:ext cx="3283987" cy="3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82"/>
              </a:lnTo>
              <a:lnTo>
                <a:pt x="3283987" y="189982"/>
              </a:lnTo>
              <a:lnTo>
                <a:pt x="3283987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54C46-163E-634E-A69D-45E72E3688F2}">
      <dsp:nvSpPr>
        <dsp:cNvPr id="0" name=""/>
        <dsp:cNvSpPr/>
      </dsp:nvSpPr>
      <dsp:spPr>
        <a:xfrm>
          <a:off x="4193005" y="2384134"/>
          <a:ext cx="1094662" cy="3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82"/>
              </a:lnTo>
              <a:lnTo>
                <a:pt x="1094662" y="189982"/>
              </a:lnTo>
              <a:lnTo>
                <a:pt x="1094662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897DA-E390-EF43-9069-74C3CA968246}">
      <dsp:nvSpPr>
        <dsp:cNvPr id="0" name=""/>
        <dsp:cNvSpPr/>
      </dsp:nvSpPr>
      <dsp:spPr>
        <a:xfrm>
          <a:off x="3098342" y="2384134"/>
          <a:ext cx="1094662" cy="379965"/>
        </a:xfrm>
        <a:custGeom>
          <a:avLst/>
          <a:gdLst/>
          <a:ahLst/>
          <a:cxnLst/>
          <a:rect l="0" t="0" r="0" b="0"/>
          <a:pathLst>
            <a:path>
              <a:moveTo>
                <a:pt x="1094662" y="0"/>
              </a:moveTo>
              <a:lnTo>
                <a:pt x="1094662" y="189982"/>
              </a:lnTo>
              <a:lnTo>
                <a:pt x="0" y="189982"/>
              </a:lnTo>
              <a:lnTo>
                <a:pt x="0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7747-28D9-EC46-8DD8-BC6667F00FAB}">
      <dsp:nvSpPr>
        <dsp:cNvPr id="0" name=""/>
        <dsp:cNvSpPr/>
      </dsp:nvSpPr>
      <dsp:spPr>
        <a:xfrm>
          <a:off x="909017" y="2384134"/>
          <a:ext cx="3283987" cy="379965"/>
        </a:xfrm>
        <a:custGeom>
          <a:avLst/>
          <a:gdLst/>
          <a:ahLst/>
          <a:cxnLst/>
          <a:rect l="0" t="0" r="0" b="0"/>
          <a:pathLst>
            <a:path>
              <a:moveTo>
                <a:pt x="3283987" y="0"/>
              </a:moveTo>
              <a:lnTo>
                <a:pt x="3283987" y="189982"/>
              </a:lnTo>
              <a:lnTo>
                <a:pt x="0" y="189982"/>
              </a:lnTo>
              <a:lnTo>
                <a:pt x="0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C21D1-F23E-124C-A664-6E4C20098694}">
      <dsp:nvSpPr>
        <dsp:cNvPr id="0" name=""/>
        <dsp:cNvSpPr/>
      </dsp:nvSpPr>
      <dsp:spPr>
        <a:xfrm>
          <a:off x="2767084" y="1479455"/>
          <a:ext cx="2851840" cy="904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Core Businesses</a:t>
          </a:r>
        </a:p>
      </dsp:txBody>
      <dsp:txXfrm>
        <a:off x="2767084" y="1479455"/>
        <a:ext cx="2851840" cy="904679"/>
      </dsp:txXfrm>
    </dsp:sp>
    <dsp:sp modelId="{F7024054-EC85-B74E-948A-22CCD0C4267F}">
      <dsp:nvSpPr>
        <dsp:cNvPr id="0" name=""/>
        <dsp:cNvSpPr/>
      </dsp:nvSpPr>
      <dsp:spPr>
        <a:xfrm>
          <a:off x="4337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Custom Fixturing</a:t>
          </a:r>
        </a:p>
      </dsp:txBody>
      <dsp:txXfrm>
        <a:off x="4337" y="2764100"/>
        <a:ext cx="1809359" cy="904679"/>
      </dsp:txXfrm>
    </dsp:sp>
    <dsp:sp modelId="{70F48065-A954-124A-9462-2F403B60756D}">
      <dsp:nvSpPr>
        <dsp:cNvPr id="0" name=""/>
        <dsp:cNvSpPr/>
      </dsp:nvSpPr>
      <dsp:spPr>
        <a:xfrm>
          <a:off x="2193662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Custom Machines</a:t>
          </a:r>
        </a:p>
      </dsp:txBody>
      <dsp:txXfrm>
        <a:off x="2193662" y="2764100"/>
        <a:ext cx="1809359" cy="904679"/>
      </dsp:txXfrm>
    </dsp:sp>
    <dsp:sp modelId="{66D4BA7F-2E9F-3F40-8533-CEFC8C142184}">
      <dsp:nvSpPr>
        <dsp:cNvPr id="0" name=""/>
        <dsp:cNvSpPr/>
      </dsp:nvSpPr>
      <dsp:spPr>
        <a:xfrm>
          <a:off x="4382987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Automation &amp; Robot Integration</a:t>
          </a:r>
        </a:p>
      </dsp:txBody>
      <dsp:txXfrm>
        <a:off x="4382987" y="2764100"/>
        <a:ext cx="1809359" cy="904679"/>
      </dsp:txXfrm>
    </dsp:sp>
    <dsp:sp modelId="{67848A53-8DF7-A84B-AE3F-37C1B71769FC}">
      <dsp:nvSpPr>
        <dsp:cNvPr id="0" name=""/>
        <dsp:cNvSpPr/>
      </dsp:nvSpPr>
      <dsp:spPr>
        <a:xfrm>
          <a:off x="6572312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Contract Machining &amp; CMM Measuring</a:t>
          </a:r>
        </a:p>
      </dsp:txBody>
      <dsp:txXfrm>
        <a:off x="6572312" y="2764100"/>
        <a:ext cx="1809359" cy="904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61B2-2848-1F4A-AAD5-4616B188B400}">
      <dsp:nvSpPr>
        <dsp:cNvPr id="0" name=""/>
        <dsp:cNvSpPr/>
      </dsp:nvSpPr>
      <dsp:spPr>
        <a:xfrm>
          <a:off x="4193005" y="2384134"/>
          <a:ext cx="3283987" cy="3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82"/>
              </a:lnTo>
              <a:lnTo>
                <a:pt x="3283987" y="189982"/>
              </a:lnTo>
              <a:lnTo>
                <a:pt x="3283987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54C46-163E-634E-A69D-45E72E3688F2}">
      <dsp:nvSpPr>
        <dsp:cNvPr id="0" name=""/>
        <dsp:cNvSpPr/>
      </dsp:nvSpPr>
      <dsp:spPr>
        <a:xfrm>
          <a:off x="4193005" y="2384134"/>
          <a:ext cx="1094662" cy="3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82"/>
              </a:lnTo>
              <a:lnTo>
                <a:pt x="1094662" y="189982"/>
              </a:lnTo>
              <a:lnTo>
                <a:pt x="1094662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897DA-E390-EF43-9069-74C3CA968246}">
      <dsp:nvSpPr>
        <dsp:cNvPr id="0" name=""/>
        <dsp:cNvSpPr/>
      </dsp:nvSpPr>
      <dsp:spPr>
        <a:xfrm>
          <a:off x="3098342" y="2384134"/>
          <a:ext cx="1094662" cy="379965"/>
        </a:xfrm>
        <a:custGeom>
          <a:avLst/>
          <a:gdLst/>
          <a:ahLst/>
          <a:cxnLst/>
          <a:rect l="0" t="0" r="0" b="0"/>
          <a:pathLst>
            <a:path>
              <a:moveTo>
                <a:pt x="1094662" y="0"/>
              </a:moveTo>
              <a:lnTo>
                <a:pt x="1094662" y="189982"/>
              </a:lnTo>
              <a:lnTo>
                <a:pt x="0" y="189982"/>
              </a:lnTo>
              <a:lnTo>
                <a:pt x="0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7747-28D9-EC46-8DD8-BC6667F00FAB}">
      <dsp:nvSpPr>
        <dsp:cNvPr id="0" name=""/>
        <dsp:cNvSpPr/>
      </dsp:nvSpPr>
      <dsp:spPr>
        <a:xfrm>
          <a:off x="909017" y="2384134"/>
          <a:ext cx="3283987" cy="379965"/>
        </a:xfrm>
        <a:custGeom>
          <a:avLst/>
          <a:gdLst/>
          <a:ahLst/>
          <a:cxnLst/>
          <a:rect l="0" t="0" r="0" b="0"/>
          <a:pathLst>
            <a:path>
              <a:moveTo>
                <a:pt x="3283987" y="0"/>
              </a:moveTo>
              <a:lnTo>
                <a:pt x="3283987" y="189982"/>
              </a:lnTo>
              <a:lnTo>
                <a:pt x="0" y="189982"/>
              </a:lnTo>
              <a:lnTo>
                <a:pt x="0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C21D1-F23E-124C-A664-6E4C20098694}">
      <dsp:nvSpPr>
        <dsp:cNvPr id="0" name=""/>
        <dsp:cNvSpPr/>
      </dsp:nvSpPr>
      <dsp:spPr>
        <a:xfrm>
          <a:off x="2767084" y="1479455"/>
          <a:ext cx="2851840" cy="904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Core Businesses</a:t>
          </a:r>
        </a:p>
      </dsp:txBody>
      <dsp:txXfrm>
        <a:off x="2767084" y="1479455"/>
        <a:ext cx="2851840" cy="904679"/>
      </dsp:txXfrm>
    </dsp:sp>
    <dsp:sp modelId="{F7024054-EC85-B74E-948A-22CCD0C4267F}">
      <dsp:nvSpPr>
        <dsp:cNvPr id="0" name=""/>
        <dsp:cNvSpPr/>
      </dsp:nvSpPr>
      <dsp:spPr>
        <a:xfrm>
          <a:off x="4337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Custom Fixturing</a:t>
          </a:r>
        </a:p>
      </dsp:txBody>
      <dsp:txXfrm>
        <a:off x="4337" y="2764100"/>
        <a:ext cx="1809359" cy="904679"/>
      </dsp:txXfrm>
    </dsp:sp>
    <dsp:sp modelId="{70F48065-A954-124A-9462-2F403B60756D}">
      <dsp:nvSpPr>
        <dsp:cNvPr id="0" name=""/>
        <dsp:cNvSpPr/>
      </dsp:nvSpPr>
      <dsp:spPr>
        <a:xfrm>
          <a:off x="2193662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Custom Machines</a:t>
          </a:r>
        </a:p>
      </dsp:txBody>
      <dsp:txXfrm>
        <a:off x="2193662" y="2764100"/>
        <a:ext cx="1809359" cy="904679"/>
      </dsp:txXfrm>
    </dsp:sp>
    <dsp:sp modelId="{66D4BA7F-2E9F-3F40-8533-CEFC8C142184}">
      <dsp:nvSpPr>
        <dsp:cNvPr id="0" name=""/>
        <dsp:cNvSpPr/>
      </dsp:nvSpPr>
      <dsp:spPr>
        <a:xfrm>
          <a:off x="4382987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Automation &amp; Robot Integration</a:t>
          </a:r>
        </a:p>
      </dsp:txBody>
      <dsp:txXfrm>
        <a:off x="4382987" y="2764100"/>
        <a:ext cx="1809359" cy="904679"/>
      </dsp:txXfrm>
    </dsp:sp>
    <dsp:sp modelId="{67848A53-8DF7-A84B-AE3F-37C1B71769FC}">
      <dsp:nvSpPr>
        <dsp:cNvPr id="0" name=""/>
        <dsp:cNvSpPr/>
      </dsp:nvSpPr>
      <dsp:spPr>
        <a:xfrm>
          <a:off x="6572312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Contract Machining &amp; CMM Measuring</a:t>
          </a:r>
        </a:p>
      </dsp:txBody>
      <dsp:txXfrm>
        <a:off x="6572312" y="2764100"/>
        <a:ext cx="1809359" cy="904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61B2-2848-1F4A-AAD5-4616B188B400}">
      <dsp:nvSpPr>
        <dsp:cNvPr id="0" name=""/>
        <dsp:cNvSpPr/>
      </dsp:nvSpPr>
      <dsp:spPr>
        <a:xfrm>
          <a:off x="4193005" y="2384134"/>
          <a:ext cx="3283987" cy="3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82"/>
              </a:lnTo>
              <a:lnTo>
                <a:pt x="3283987" y="189982"/>
              </a:lnTo>
              <a:lnTo>
                <a:pt x="3283987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54C46-163E-634E-A69D-45E72E3688F2}">
      <dsp:nvSpPr>
        <dsp:cNvPr id="0" name=""/>
        <dsp:cNvSpPr/>
      </dsp:nvSpPr>
      <dsp:spPr>
        <a:xfrm>
          <a:off x="4193005" y="2384134"/>
          <a:ext cx="1094662" cy="3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82"/>
              </a:lnTo>
              <a:lnTo>
                <a:pt x="1094662" y="189982"/>
              </a:lnTo>
              <a:lnTo>
                <a:pt x="1094662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897DA-E390-EF43-9069-74C3CA968246}">
      <dsp:nvSpPr>
        <dsp:cNvPr id="0" name=""/>
        <dsp:cNvSpPr/>
      </dsp:nvSpPr>
      <dsp:spPr>
        <a:xfrm>
          <a:off x="3098342" y="2384134"/>
          <a:ext cx="1094662" cy="379965"/>
        </a:xfrm>
        <a:custGeom>
          <a:avLst/>
          <a:gdLst/>
          <a:ahLst/>
          <a:cxnLst/>
          <a:rect l="0" t="0" r="0" b="0"/>
          <a:pathLst>
            <a:path>
              <a:moveTo>
                <a:pt x="1094662" y="0"/>
              </a:moveTo>
              <a:lnTo>
                <a:pt x="1094662" y="189982"/>
              </a:lnTo>
              <a:lnTo>
                <a:pt x="0" y="189982"/>
              </a:lnTo>
              <a:lnTo>
                <a:pt x="0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7747-28D9-EC46-8DD8-BC6667F00FAB}">
      <dsp:nvSpPr>
        <dsp:cNvPr id="0" name=""/>
        <dsp:cNvSpPr/>
      </dsp:nvSpPr>
      <dsp:spPr>
        <a:xfrm>
          <a:off x="909017" y="2384134"/>
          <a:ext cx="3283987" cy="379965"/>
        </a:xfrm>
        <a:custGeom>
          <a:avLst/>
          <a:gdLst/>
          <a:ahLst/>
          <a:cxnLst/>
          <a:rect l="0" t="0" r="0" b="0"/>
          <a:pathLst>
            <a:path>
              <a:moveTo>
                <a:pt x="3283987" y="0"/>
              </a:moveTo>
              <a:lnTo>
                <a:pt x="3283987" y="189982"/>
              </a:lnTo>
              <a:lnTo>
                <a:pt x="0" y="189982"/>
              </a:lnTo>
              <a:lnTo>
                <a:pt x="0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C21D1-F23E-124C-A664-6E4C20098694}">
      <dsp:nvSpPr>
        <dsp:cNvPr id="0" name=""/>
        <dsp:cNvSpPr/>
      </dsp:nvSpPr>
      <dsp:spPr>
        <a:xfrm>
          <a:off x="2767084" y="1479455"/>
          <a:ext cx="2851840" cy="904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Core Businesses</a:t>
          </a:r>
        </a:p>
      </dsp:txBody>
      <dsp:txXfrm>
        <a:off x="2767084" y="1479455"/>
        <a:ext cx="2851840" cy="904679"/>
      </dsp:txXfrm>
    </dsp:sp>
    <dsp:sp modelId="{F7024054-EC85-B74E-948A-22CCD0C4267F}">
      <dsp:nvSpPr>
        <dsp:cNvPr id="0" name=""/>
        <dsp:cNvSpPr/>
      </dsp:nvSpPr>
      <dsp:spPr>
        <a:xfrm>
          <a:off x="4337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Custom Fixturing</a:t>
          </a:r>
        </a:p>
      </dsp:txBody>
      <dsp:txXfrm>
        <a:off x="4337" y="2764100"/>
        <a:ext cx="1809359" cy="904679"/>
      </dsp:txXfrm>
    </dsp:sp>
    <dsp:sp modelId="{70F48065-A954-124A-9462-2F403B60756D}">
      <dsp:nvSpPr>
        <dsp:cNvPr id="0" name=""/>
        <dsp:cNvSpPr/>
      </dsp:nvSpPr>
      <dsp:spPr>
        <a:xfrm>
          <a:off x="2193662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Custom Machines</a:t>
          </a:r>
        </a:p>
      </dsp:txBody>
      <dsp:txXfrm>
        <a:off x="2193662" y="2764100"/>
        <a:ext cx="1809359" cy="904679"/>
      </dsp:txXfrm>
    </dsp:sp>
    <dsp:sp modelId="{66D4BA7F-2E9F-3F40-8533-CEFC8C142184}">
      <dsp:nvSpPr>
        <dsp:cNvPr id="0" name=""/>
        <dsp:cNvSpPr/>
      </dsp:nvSpPr>
      <dsp:spPr>
        <a:xfrm>
          <a:off x="4382987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Automation &amp; Robot Integration</a:t>
          </a:r>
        </a:p>
      </dsp:txBody>
      <dsp:txXfrm>
        <a:off x="4382987" y="2764100"/>
        <a:ext cx="1809359" cy="904679"/>
      </dsp:txXfrm>
    </dsp:sp>
    <dsp:sp modelId="{67848A53-8DF7-A84B-AE3F-37C1B71769FC}">
      <dsp:nvSpPr>
        <dsp:cNvPr id="0" name=""/>
        <dsp:cNvSpPr/>
      </dsp:nvSpPr>
      <dsp:spPr>
        <a:xfrm>
          <a:off x="6572312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Contract Machining &amp; CMM Measuring</a:t>
          </a:r>
        </a:p>
      </dsp:txBody>
      <dsp:txXfrm>
        <a:off x="6572312" y="2764100"/>
        <a:ext cx="1809359" cy="904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61B2-2848-1F4A-AAD5-4616B188B400}">
      <dsp:nvSpPr>
        <dsp:cNvPr id="0" name=""/>
        <dsp:cNvSpPr/>
      </dsp:nvSpPr>
      <dsp:spPr>
        <a:xfrm>
          <a:off x="4193005" y="2384134"/>
          <a:ext cx="3283987" cy="3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82"/>
              </a:lnTo>
              <a:lnTo>
                <a:pt x="3283987" y="189982"/>
              </a:lnTo>
              <a:lnTo>
                <a:pt x="3283987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54C46-163E-634E-A69D-45E72E3688F2}">
      <dsp:nvSpPr>
        <dsp:cNvPr id="0" name=""/>
        <dsp:cNvSpPr/>
      </dsp:nvSpPr>
      <dsp:spPr>
        <a:xfrm>
          <a:off x="4193005" y="2384134"/>
          <a:ext cx="1094662" cy="3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82"/>
              </a:lnTo>
              <a:lnTo>
                <a:pt x="1094662" y="189982"/>
              </a:lnTo>
              <a:lnTo>
                <a:pt x="1094662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897DA-E390-EF43-9069-74C3CA968246}">
      <dsp:nvSpPr>
        <dsp:cNvPr id="0" name=""/>
        <dsp:cNvSpPr/>
      </dsp:nvSpPr>
      <dsp:spPr>
        <a:xfrm>
          <a:off x="3098342" y="2384134"/>
          <a:ext cx="1094662" cy="379965"/>
        </a:xfrm>
        <a:custGeom>
          <a:avLst/>
          <a:gdLst/>
          <a:ahLst/>
          <a:cxnLst/>
          <a:rect l="0" t="0" r="0" b="0"/>
          <a:pathLst>
            <a:path>
              <a:moveTo>
                <a:pt x="1094662" y="0"/>
              </a:moveTo>
              <a:lnTo>
                <a:pt x="1094662" y="189982"/>
              </a:lnTo>
              <a:lnTo>
                <a:pt x="0" y="189982"/>
              </a:lnTo>
              <a:lnTo>
                <a:pt x="0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7747-28D9-EC46-8DD8-BC6667F00FAB}">
      <dsp:nvSpPr>
        <dsp:cNvPr id="0" name=""/>
        <dsp:cNvSpPr/>
      </dsp:nvSpPr>
      <dsp:spPr>
        <a:xfrm>
          <a:off x="909017" y="2384134"/>
          <a:ext cx="3283987" cy="379965"/>
        </a:xfrm>
        <a:custGeom>
          <a:avLst/>
          <a:gdLst/>
          <a:ahLst/>
          <a:cxnLst/>
          <a:rect l="0" t="0" r="0" b="0"/>
          <a:pathLst>
            <a:path>
              <a:moveTo>
                <a:pt x="3283987" y="0"/>
              </a:moveTo>
              <a:lnTo>
                <a:pt x="3283987" y="189982"/>
              </a:lnTo>
              <a:lnTo>
                <a:pt x="0" y="189982"/>
              </a:lnTo>
              <a:lnTo>
                <a:pt x="0" y="37996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C21D1-F23E-124C-A664-6E4C20098694}">
      <dsp:nvSpPr>
        <dsp:cNvPr id="0" name=""/>
        <dsp:cNvSpPr/>
      </dsp:nvSpPr>
      <dsp:spPr>
        <a:xfrm>
          <a:off x="2767084" y="1479455"/>
          <a:ext cx="2851840" cy="904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Core Businesses</a:t>
          </a:r>
        </a:p>
      </dsp:txBody>
      <dsp:txXfrm>
        <a:off x="2767084" y="1479455"/>
        <a:ext cx="2851840" cy="904679"/>
      </dsp:txXfrm>
    </dsp:sp>
    <dsp:sp modelId="{F7024054-EC85-B74E-948A-22CCD0C4267F}">
      <dsp:nvSpPr>
        <dsp:cNvPr id="0" name=""/>
        <dsp:cNvSpPr/>
      </dsp:nvSpPr>
      <dsp:spPr>
        <a:xfrm>
          <a:off x="4337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Custom Fixturing</a:t>
          </a:r>
        </a:p>
      </dsp:txBody>
      <dsp:txXfrm>
        <a:off x="4337" y="2764100"/>
        <a:ext cx="1809359" cy="904679"/>
      </dsp:txXfrm>
    </dsp:sp>
    <dsp:sp modelId="{70F48065-A954-124A-9462-2F403B60756D}">
      <dsp:nvSpPr>
        <dsp:cNvPr id="0" name=""/>
        <dsp:cNvSpPr/>
      </dsp:nvSpPr>
      <dsp:spPr>
        <a:xfrm>
          <a:off x="2193662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Custom Machines</a:t>
          </a:r>
        </a:p>
      </dsp:txBody>
      <dsp:txXfrm>
        <a:off x="2193662" y="2764100"/>
        <a:ext cx="1809359" cy="904679"/>
      </dsp:txXfrm>
    </dsp:sp>
    <dsp:sp modelId="{66D4BA7F-2E9F-3F40-8533-CEFC8C142184}">
      <dsp:nvSpPr>
        <dsp:cNvPr id="0" name=""/>
        <dsp:cNvSpPr/>
      </dsp:nvSpPr>
      <dsp:spPr>
        <a:xfrm>
          <a:off x="4382987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Automation &amp; Robot Integration</a:t>
          </a:r>
        </a:p>
      </dsp:txBody>
      <dsp:txXfrm>
        <a:off x="4382987" y="2764100"/>
        <a:ext cx="1809359" cy="904679"/>
      </dsp:txXfrm>
    </dsp:sp>
    <dsp:sp modelId="{67848A53-8DF7-A84B-AE3F-37C1B71769FC}">
      <dsp:nvSpPr>
        <dsp:cNvPr id="0" name=""/>
        <dsp:cNvSpPr/>
      </dsp:nvSpPr>
      <dsp:spPr>
        <a:xfrm>
          <a:off x="6572312" y="2764100"/>
          <a:ext cx="1809359" cy="904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Contract Machining &amp; CMM Measuring</a:t>
          </a:r>
        </a:p>
      </dsp:txBody>
      <dsp:txXfrm>
        <a:off x="6572312" y="2764100"/>
        <a:ext cx="1809359" cy="904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47267-CD7A-2440-B606-2C61A631568C}">
      <dsp:nvSpPr>
        <dsp:cNvPr id="0" name=""/>
        <dsp:cNvSpPr/>
      </dsp:nvSpPr>
      <dsp:spPr>
        <a:xfrm>
          <a:off x="2560296" y="2370426"/>
          <a:ext cx="1893917" cy="1893917"/>
        </a:xfrm>
        <a:prstGeom prst="ellipse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Supporting</a:t>
          </a:r>
        </a:p>
      </dsp:txBody>
      <dsp:txXfrm>
        <a:off x="2837654" y="2647784"/>
        <a:ext cx="1339201" cy="1339201"/>
      </dsp:txXfrm>
    </dsp:sp>
    <dsp:sp modelId="{A041F5B1-7271-DB45-8563-574A93E00F36}">
      <dsp:nvSpPr>
        <dsp:cNvPr id="0" name=""/>
        <dsp:cNvSpPr/>
      </dsp:nvSpPr>
      <dsp:spPr>
        <a:xfrm rot="832665">
          <a:off x="1892535" y="2638841"/>
          <a:ext cx="569312" cy="53976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AD010B-B41A-CF4A-BFF1-5C4D02415875}">
      <dsp:nvSpPr>
        <dsp:cNvPr id="0" name=""/>
        <dsp:cNvSpPr/>
      </dsp:nvSpPr>
      <dsp:spPr>
        <a:xfrm>
          <a:off x="1178" y="1899296"/>
          <a:ext cx="1799221" cy="1439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Automotive</a:t>
          </a:r>
        </a:p>
      </dsp:txBody>
      <dsp:txXfrm>
        <a:off x="43336" y="1941454"/>
        <a:ext cx="1714905" cy="1355061"/>
      </dsp:txXfrm>
    </dsp:sp>
    <dsp:sp modelId="{12BAD964-B767-C040-A910-033117AE6D73}">
      <dsp:nvSpPr>
        <dsp:cNvPr id="0" name=""/>
        <dsp:cNvSpPr/>
      </dsp:nvSpPr>
      <dsp:spPr>
        <a:xfrm rot="3991787">
          <a:off x="2658918" y="1770794"/>
          <a:ext cx="572606" cy="53976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60072"/>
            <a:satOff val="-4744"/>
            <a:lumOff val="855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96EA53-ED5F-1142-B7F4-CECD8371DEDA}">
      <dsp:nvSpPr>
        <dsp:cNvPr id="0" name=""/>
        <dsp:cNvSpPr/>
      </dsp:nvSpPr>
      <dsp:spPr>
        <a:xfrm>
          <a:off x="1467245" y="152104"/>
          <a:ext cx="1799221" cy="1439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shade val="80000"/>
                <a:hueOff val="68407"/>
                <a:satOff val="-746"/>
                <a:lumOff val="8526"/>
                <a:alphaOff val="0"/>
                <a:tint val="50000"/>
                <a:shade val="100000"/>
                <a:satMod val="35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Energy</a:t>
          </a:r>
        </a:p>
      </dsp:txBody>
      <dsp:txXfrm>
        <a:off x="1509403" y="194262"/>
        <a:ext cx="1714905" cy="1355061"/>
      </dsp:txXfrm>
    </dsp:sp>
    <dsp:sp modelId="{04DDB72F-1CF0-0447-88EC-403B0D405732}">
      <dsp:nvSpPr>
        <dsp:cNvPr id="0" name=""/>
        <dsp:cNvSpPr/>
      </dsp:nvSpPr>
      <dsp:spPr>
        <a:xfrm rot="18098219" flipH="1">
          <a:off x="3925201" y="1765035"/>
          <a:ext cx="560143" cy="53976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20144"/>
            <a:satOff val="-9489"/>
            <a:lumOff val="1710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F1B29C-2038-CA4A-86F9-1B6BEB1E134E}">
      <dsp:nvSpPr>
        <dsp:cNvPr id="0" name=""/>
        <dsp:cNvSpPr/>
      </dsp:nvSpPr>
      <dsp:spPr>
        <a:xfrm>
          <a:off x="3748042" y="152104"/>
          <a:ext cx="1799221" cy="1439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shade val="80000"/>
                <a:hueOff val="136814"/>
                <a:satOff val="-1492"/>
                <a:lumOff val="17053"/>
                <a:alphaOff val="0"/>
                <a:tint val="50000"/>
                <a:shade val="100000"/>
                <a:satMod val="35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General Machine</a:t>
          </a:r>
        </a:p>
      </dsp:txBody>
      <dsp:txXfrm>
        <a:off x="3790200" y="194262"/>
        <a:ext cx="1714905" cy="1355061"/>
      </dsp:txXfrm>
    </dsp:sp>
    <dsp:sp modelId="{EB81C0B8-7FF0-0E4F-B766-CA5C85BB4E02}">
      <dsp:nvSpPr>
        <dsp:cNvPr id="0" name=""/>
        <dsp:cNvSpPr/>
      </dsp:nvSpPr>
      <dsp:spPr>
        <a:xfrm rot="9911506">
          <a:off x="4681148" y="2667783"/>
          <a:ext cx="477287" cy="53976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80216"/>
            <a:satOff val="-14233"/>
            <a:lumOff val="2565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9B0BA5-999C-594F-8630-12C5059DBE0E}">
      <dsp:nvSpPr>
        <dsp:cNvPr id="0" name=""/>
        <dsp:cNvSpPr/>
      </dsp:nvSpPr>
      <dsp:spPr>
        <a:xfrm>
          <a:off x="5214109" y="1899296"/>
          <a:ext cx="1799221" cy="1439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shade val="80000"/>
                <a:hueOff val="205221"/>
                <a:satOff val="-2238"/>
                <a:lumOff val="25579"/>
                <a:alphaOff val="0"/>
                <a:tint val="50000"/>
                <a:shade val="100000"/>
                <a:satMod val="35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Packaging</a:t>
          </a:r>
        </a:p>
      </dsp:txBody>
      <dsp:txXfrm>
        <a:off x="5256267" y="1941454"/>
        <a:ext cx="1714905" cy="1355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</p:spPr>
        <p:txBody>
          <a:bodyPr lIns="95568" tIns="47784" rIns="95568" bIns="47784"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1" cy="4467701"/>
          </a:xfrm>
          <a:prstGeom prst="rect">
            <a:avLst/>
          </a:prstGeom>
        </p:spPr>
        <p:txBody>
          <a:bodyPr lIns="95568" tIns="47784" rIns="95568" bIns="4778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059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163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40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92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67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246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76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51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58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814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5449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859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89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99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34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16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63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199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350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7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2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2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png"/><Relationship Id="rId5" Type="http://schemas.openxmlformats.org/officeDocument/2006/relationships/image" Target="../media/image22.pn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emf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1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4.wdp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1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5.jp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112.jpg"/><Relationship Id="rId7" Type="http://schemas.openxmlformats.org/officeDocument/2006/relationships/image" Target="../media/image116.emf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5.emf"/><Relationship Id="rId11" Type="http://schemas.openxmlformats.org/officeDocument/2006/relationships/image" Target="../media/image120.emf"/><Relationship Id="rId5" Type="http://schemas.openxmlformats.org/officeDocument/2006/relationships/image" Target="../media/image114.emf"/><Relationship Id="rId10" Type="http://schemas.openxmlformats.org/officeDocument/2006/relationships/image" Target="../media/image119.emf"/><Relationship Id="rId4" Type="http://schemas.openxmlformats.org/officeDocument/2006/relationships/image" Target="../media/image113.emf"/><Relationship Id="rId9" Type="http://schemas.openxmlformats.org/officeDocument/2006/relationships/image" Target="../media/image11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jpeg"/><Relationship Id="rId18" Type="http://schemas.openxmlformats.org/officeDocument/2006/relationships/image" Target="../media/image2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" Type="http://schemas.openxmlformats.org/officeDocument/2006/relationships/image" Target="../media/image126.jpeg"/><Relationship Id="rId16" Type="http://schemas.openxmlformats.org/officeDocument/2006/relationships/image" Target="../media/image140.png"/><Relationship Id="rId20" Type="http://schemas.openxmlformats.org/officeDocument/2006/relationships/image" Target="../media/image143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0.png"/><Relationship Id="rId11" Type="http://schemas.openxmlformats.org/officeDocument/2006/relationships/image" Target="../media/image135.jpe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34.jpeg"/><Relationship Id="rId19" Type="http://schemas.openxmlformats.org/officeDocument/2006/relationships/image" Target="../media/image142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endre.bali@pannonconcept.hu" TargetMode="External"/><Relationship Id="rId2" Type="http://schemas.openxmlformats.org/officeDocument/2006/relationships/hyperlink" Target="http://www.pannonconcept.hu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3.pn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>
                <a:lumMod val="100000"/>
              </a:schemeClr>
            </a:gs>
            <a:gs pos="79000">
              <a:schemeClr val="accent5">
                <a:lumMod val="40000"/>
                <a:lumOff val="60000"/>
              </a:schemeClr>
            </a:gs>
            <a:gs pos="95000">
              <a:schemeClr val="accent5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nnon Concept kft"/>
          <p:cNvSpPr txBox="1">
            <a:spLocks noGrp="1"/>
          </p:cNvSpPr>
          <p:nvPr>
            <p:ph type="title" idx="4294967295"/>
          </p:nvPr>
        </p:nvSpPr>
        <p:spPr>
          <a:xfrm>
            <a:off x="575469" y="2286000"/>
            <a:ext cx="7993062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Pannon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Concept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Ltd.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Presenting"/>
          <p:cNvSpPr txBox="1">
            <a:spLocks noGrp="1"/>
          </p:cNvSpPr>
          <p:nvPr>
            <p:ph type="body" sz="quarter" idx="4294967295"/>
          </p:nvPr>
        </p:nvSpPr>
        <p:spPr>
          <a:xfrm>
            <a:off x="-1679713" y="26299"/>
            <a:ext cx="6400800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rgbClr val="D6ECFF"/>
                </a:solidFill>
              </a:defRPr>
            </a:lvl1pPr>
          </a:lstStyle>
          <a:p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89DF5-E9EF-4847-BB88-A3DA3BC32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238" y="3538330"/>
            <a:ext cx="4995495" cy="2499741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35465D43-DDC8-4B40-8594-2E89B51651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679" y="98481"/>
            <a:ext cx="1375934" cy="738131"/>
          </a:xfrm>
          <a:prstGeom prst="rect">
            <a:avLst/>
          </a:prstGeom>
          <a:effectLst>
            <a:outerShdw blurRad="50800" dir="7260000" sx="1000" sy="1000" algn="ctr" rotWithShape="0">
              <a:schemeClr val="bg1">
                <a:alpha val="89000"/>
              </a:scheme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9351" y="6220742"/>
            <a:ext cx="366291" cy="5083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69" name="Machine Yard"/>
          <p:cNvSpPr txBox="1">
            <a:spLocks noGrp="1"/>
          </p:cNvSpPr>
          <p:nvPr>
            <p:ph type="title" idx="4294967295"/>
          </p:nvPr>
        </p:nvSpPr>
        <p:spPr>
          <a:xfrm>
            <a:off x="0" y="146050"/>
            <a:ext cx="3024188" cy="503238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 defTabSz="859536">
              <a:defRPr sz="3008">
                <a:solidFill>
                  <a:srgbClr val="000000"/>
                </a:solidFill>
              </a:defRPr>
            </a:lvl1pPr>
          </a:lstStyle>
          <a:p>
            <a:r>
              <a:t>Machine Yard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7A4A3-F46E-C54A-8A58-63DAEE6357C5}"/>
              </a:ext>
            </a:extLst>
          </p:cNvPr>
          <p:cNvSpPr/>
          <p:nvPr/>
        </p:nvSpPr>
        <p:spPr>
          <a:xfrm>
            <a:off x="423027" y="666924"/>
            <a:ext cx="7856622" cy="21775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  <a:defRPr sz="16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CNC Milling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Centers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Qty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7):</a:t>
            </a:r>
          </a:p>
          <a:p>
            <a:pPr marL="742950" lvl="1" indent="-285750">
              <a:spcBef>
                <a:spcPts val="300"/>
              </a:spcBef>
              <a:buSzPct val="100000"/>
              <a:buChar char="–"/>
              <a:defRPr sz="1400" b="1">
                <a:solidFill>
                  <a:srgbClr val="B2E389"/>
                </a:solidFill>
              </a:defRPr>
            </a:pPr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AXIS simul.: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1x DOOSAN AN VCF 8500  5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axis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(D 800, X: 3000, Y: 850 Z: 800)</a:t>
            </a: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marL="742950" lvl="1" indent="-285750">
              <a:spcBef>
                <a:spcPts val="300"/>
              </a:spcBef>
              <a:buSzPct val="100000"/>
              <a:buChar char="–"/>
              <a:defRPr sz="1400" b="1">
                <a:solidFill>
                  <a:srgbClr val="FFFF00"/>
                </a:solidFill>
              </a:defRPr>
            </a:pPr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hu-HU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axis</a:t>
            </a:r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pallet</a:t>
            </a:r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changer</a:t>
            </a:r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1x DOOSAN VC510 (X: 762, Y: 516, Z: 570)</a:t>
            </a:r>
          </a:p>
          <a:p>
            <a:pPr marL="742950" lvl="1" indent="-285750">
              <a:spcBef>
                <a:spcPts val="300"/>
              </a:spcBef>
              <a:buSzPct val="100000"/>
              <a:buChar char="–"/>
              <a:defRPr sz="1400" b="1">
                <a:solidFill>
                  <a:srgbClr val="FFFF00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AXIS: </a:t>
            </a:r>
          </a:p>
          <a:p>
            <a:pPr marL="1200150" lvl="2" indent="-285750">
              <a:spcBef>
                <a:spcPts val="300"/>
              </a:spcBef>
              <a:buSzPct val="100000"/>
              <a:buChar char="–"/>
              <a:defRPr sz="14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1x DOOSAN DNM 500 ( X:1020, Y:540, Z:510 ) </a:t>
            </a:r>
          </a:p>
          <a:p>
            <a:pPr marL="1200150" lvl="2" indent="-285750">
              <a:spcBef>
                <a:spcPts val="300"/>
              </a:spcBef>
              <a:buSzPct val="100000"/>
              <a:buChar char="–"/>
              <a:defRPr sz="16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2x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Doosan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MYNX 6500 ( X:1270, Y:670, Z:625 )</a:t>
            </a:r>
          </a:p>
          <a:p>
            <a:pPr marL="1200150" lvl="2" indent="-285750">
              <a:spcBef>
                <a:spcPts val="300"/>
              </a:spcBef>
              <a:buSzPct val="100000"/>
              <a:buChar char="–"/>
              <a:defRPr sz="14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1x FANUC T14iFLB ( X:700, Y:400, Z:330 )</a:t>
            </a:r>
          </a:p>
          <a:p>
            <a:pPr marL="1200150" lvl="2" indent="-285750">
              <a:spcBef>
                <a:spcPts val="300"/>
              </a:spcBef>
              <a:buSzPct val="100000"/>
              <a:buChar char="–"/>
              <a:defRPr sz="14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1x TT DNC 5000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Portal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milling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 X:4000, Y:2000, Z:400 )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616AFE-6877-564B-B923-061F478EF11A}"/>
              </a:ext>
            </a:extLst>
          </p:cNvPr>
          <p:cNvSpPr/>
          <p:nvPr/>
        </p:nvSpPr>
        <p:spPr>
          <a:xfrm>
            <a:off x="420025" y="2878125"/>
            <a:ext cx="7856621" cy="5616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  <a:defRPr sz="14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CNC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Lathes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indent="-342900">
              <a:spcBef>
                <a:spcPts val="300"/>
              </a:spcBef>
              <a:defRPr sz="14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- 2x, DOOSAN PUMA GT2100M (D220 x 600)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48C9B7-F4CA-F54F-A93C-52FC4105219A}"/>
              </a:ext>
            </a:extLst>
          </p:cNvPr>
          <p:cNvSpPr/>
          <p:nvPr/>
        </p:nvSpPr>
        <p:spPr>
          <a:xfrm>
            <a:off x="420024" y="3536304"/>
            <a:ext cx="7856621" cy="5616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  <a:defRPr sz="1400" b="1">
                <a:solidFill>
                  <a:srgbClr val="FFFFFF"/>
                </a:solidFill>
              </a:defRPr>
            </a:pPr>
            <a:r>
              <a:rPr lang="hu-HU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EDMs</a:t>
            </a:r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indent="-342900">
              <a:spcBef>
                <a:spcPts val="300"/>
              </a:spcBef>
              <a:defRPr sz="14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- 2x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Sodick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AQ400L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325EFC-0810-DD49-B9BE-84D9F46B255B}"/>
              </a:ext>
            </a:extLst>
          </p:cNvPr>
          <p:cNvSpPr/>
          <p:nvPr/>
        </p:nvSpPr>
        <p:spPr>
          <a:xfrm>
            <a:off x="420025" y="4210672"/>
            <a:ext cx="7856622" cy="5616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  <a:defRPr sz="14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CMM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machines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indent="-342900">
              <a:spcBef>
                <a:spcPts val="300"/>
              </a:spcBef>
              <a:defRPr sz="14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- 1x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Mitutoyo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Crystal-Apex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9206 +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Renishaw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PH10MQ +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laser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scanning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sensor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BE2191-59E7-0A46-8FC5-7E924546E72F}"/>
              </a:ext>
            </a:extLst>
          </p:cNvPr>
          <p:cNvSpPr/>
          <p:nvPr/>
        </p:nvSpPr>
        <p:spPr>
          <a:xfrm>
            <a:off x="420025" y="4871783"/>
            <a:ext cx="7856620" cy="81560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  <a:defRPr sz="1400" b="1">
                <a:solidFill>
                  <a:srgbClr val="FFFFFF"/>
                </a:solidFill>
              </a:defRPr>
            </a:pPr>
            <a:r>
              <a:rPr lang="hu-HU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Grinding</a:t>
            </a:r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machines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indent="-342900">
              <a:spcBef>
                <a:spcPts val="300"/>
              </a:spcBef>
              <a:defRPr sz="14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- 1x ESG-2040TDS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flat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grinding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 X:1020, Y:550, Z:530 ) </a:t>
            </a:r>
          </a:p>
          <a:p>
            <a:pPr marL="342900" indent="-342900">
              <a:spcBef>
                <a:spcPts val="300"/>
              </a:spcBef>
              <a:defRPr sz="1400" b="1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- 1x KP-100-02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cylinder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grinding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FDE480-E2A8-A740-812E-A1D6D317B847}"/>
              </a:ext>
            </a:extLst>
          </p:cNvPr>
          <p:cNvSpPr/>
          <p:nvPr/>
        </p:nvSpPr>
        <p:spPr>
          <a:xfrm>
            <a:off x="420025" y="5794026"/>
            <a:ext cx="7856620" cy="30777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  <a:defRPr sz="1400" b="1">
                <a:solidFill>
                  <a:srgbClr val="FFFFFF"/>
                </a:solidFill>
              </a:defRPr>
            </a:pP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Traditional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machines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Lathe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-, and Milling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Saw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Column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drilling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E601434-3868-499C-8077-C789ED81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56" y="128933"/>
            <a:ext cx="1077648" cy="5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82" name="CNC Machining Centers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5829300" cy="503237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 defTabSz="859536">
              <a:defRPr sz="3008">
                <a:solidFill>
                  <a:srgbClr val="000000"/>
                </a:solidFill>
              </a:defRPr>
            </a:lvl1pPr>
          </a:lstStyle>
          <a:p>
            <a:r>
              <a:rPr lang="hu-HU" dirty="0"/>
              <a:t>9 </a:t>
            </a:r>
            <a:r>
              <a:rPr dirty="0"/>
              <a:t>CNC Machining Centers</a:t>
            </a:r>
            <a:r>
              <a:rPr lang="hu-HU" dirty="0"/>
              <a:t> &amp; </a:t>
            </a:r>
            <a:r>
              <a:rPr lang="hu-HU" dirty="0" err="1"/>
              <a:t>Lathes</a:t>
            </a:r>
            <a:endParaRPr dirty="0"/>
          </a:p>
        </p:txBody>
      </p:sp>
      <p:sp>
        <p:nvSpPr>
          <p:cNvPr id="84" name="Line"/>
          <p:cNvSpPr/>
          <p:nvPr/>
        </p:nvSpPr>
        <p:spPr>
          <a:xfrm>
            <a:off x="179387" y="6021387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2" name="DNM 500 II.jpg" descr="DNM 500 I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68" y="1395436"/>
            <a:ext cx="2243657" cy="2502226"/>
          </a:xfrm>
          <a:prstGeom prst="rect">
            <a:avLst/>
          </a:prstGeom>
          <a:ln w="12700">
            <a:miter lim="400000"/>
          </a:ln>
          <a:effectLst>
            <a:softEdge rad="190500"/>
          </a:effectLst>
        </p:spPr>
      </p:pic>
      <p:pic>
        <p:nvPicPr>
          <p:cNvPr id="93" name="fanuc-cnc-machine-500x500.jpg" descr="fanuc-cnc-machine-500x5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877" y="988013"/>
            <a:ext cx="1938450" cy="3839833"/>
          </a:xfrm>
          <a:prstGeom prst="rect">
            <a:avLst/>
          </a:prstGeom>
          <a:ln w="12700">
            <a:miter lim="400000"/>
          </a:ln>
          <a:effectLst>
            <a:softEdge rad="190500"/>
          </a:effectLst>
        </p:spPr>
      </p:pic>
      <p:pic>
        <p:nvPicPr>
          <p:cNvPr id="94" name="VCF 850 SLR.jpg" descr="VCF 850 SL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29" y="3628460"/>
            <a:ext cx="2919148" cy="3560192"/>
          </a:xfrm>
          <a:prstGeom prst="rect">
            <a:avLst/>
          </a:prstGeom>
          <a:ln w="12700">
            <a:miter lim="400000"/>
          </a:ln>
          <a:effectLst>
            <a:softEdge rad="190500"/>
          </a:effectLst>
        </p:spPr>
      </p:pic>
      <p:grpSp>
        <p:nvGrpSpPr>
          <p:cNvPr id="97" name="Group"/>
          <p:cNvGrpSpPr/>
          <p:nvPr/>
        </p:nvGrpSpPr>
        <p:grpSpPr>
          <a:xfrm>
            <a:off x="6202116" y="2932697"/>
            <a:ext cx="2859168" cy="674746"/>
            <a:chOff x="-132832" y="70273"/>
            <a:chExt cx="2376488" cy="571338"/>
          </a:xfrm>
        </p:grpSpPr>
        <p:pic>
          <p:nvPicPr>
            <p:cNvPr id="95" name="image.png" descr="imag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70273"/>
              <a:ext cx="2053212" cy="5135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6" name="FANUC Robodrill TI14iFLB…"/>
            <p:cNvSpPr txBox="1"/>
            <p:nvPr/>
          </p:nvSpPr>
          <p:spPr>
            <a:xfrm>
              <a:off x="-132832" y="152972"/>
              <a:ext cx="2376488" cy="488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1"/>
              </a:pPr>
              <a:r>
                <a:rPr sz="1050" dirty="0"/>
                <a:t>FANUC Robodrill TI14iFLB</a:t>
              </a:r>
              <a:r>
                <a:rPr lang="hu-HU" sz="1050" dirty="0"/>
                <a:t> (QTY 1)</a:t>
              </a:r>
              <a:endParaRPr sz="1050" dirty="0"/>
            </a:p>
            <a:p>
              <a:pPr algn="ctr">
                <a:defRPr sz="1600" b="1"/>
              </a:pPr>
              <a:r>
                <a:rPr sz="1050" dirty="0"/>
                <a:t>X:700, Y:400, Z:330</a:t>
              </a:r>
            </a:p>
          </p:txBody>
        </p:sp>
      </p:grpSp>
      <p:grpSp>
        <p:nvGrpSpPr>
          <p:cNvPr id="103" name="Group"/>
          <p:cNvGrpSpPr/>
          <p:nvPr/>
        </p:nvGrpSpPr>
        <p:grpSpPr>
          <a:xfrm>
            <a:off x="494458" y="5468821"/>
            <a:ext cx="2376489" cy="497436"/>
            <a:chOff x="60325" y="234"/>
            <a:chExt cx="2376488" cy="497435"/>
          </a:xfrm>
        </p:grpSpPr>
        <p:pic>
          <p:nvPicPr>
            <p:cNvPr id="101" name="image.png" descr="image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392" y="234"/>
              <a:ext cx="2120609" cy="497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" name="DOOSAN VCF850LRR…"/>
            <p:cNvSpPr txBox="1"/>
            <p:nvPr/>
          </p:nvSpPr>
          <p:spPr>
            <a:xfrm>
              <a:off x="60325" y="49212"/>
              <a:ext cx="2376488" cy="430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1"/>
              </a:pPr>
              <a:r>
                <a:rPr sz="1050" dirty="0"/>
                <a:t>DOOSAN VCF850LRR</a:t>
              </a:r>
              <a:r>
                <a:rPr lang="hu-HU" sz="1050" dirty="0"/>
                <a:t> (QTY 1)</a:t>
              </a:r>
              <a:endParaRPr sz="1050" dirty="0"/>
            </a:p>
            <a:p>
              <a:pPr algn="ctr">
                <a:defRPr sz="1600" b="1"/>
              </a:pPr>
              <a:r>
                <a:rPr sz="1050" dirty="0"/>
                <a:t>X:3500, Y:870, Z:800</a:t>
              </a:r>
            </a:p>
          </p:txBody>
        </p:sp>
      </p:grpSp>
      <p:pic>
        <p:nvPicPr>
          <p:cNvPr id="26" name="Lynx 220.png" descr="Lynx 220.png">
            <a:extLst>
              <a:ext uri="{FF2B5EF4-FFF2-40B4-BE49-F238E27FC236}">
                <a16:creationId xmlns:a16="http://schemas.microsoft.com/office/drawing/2014/main" id="{FB82A46B-B868-054C-8BDB-D9C7AC6D54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237" y="3719361"/>
            <a:ext cx="2322882" cy="1998178"/>
          </a:xfrm>
          <a:prstGeom prst="rect">
            <a:avLst/>
          </a:prstGeom>
          <a:ln w="12700">
            <a:miter lim="400000"/>
          </a:ln>
          <a:effectLst>
            <a:softEdge rad="0"/>
          </a:effectLst>
        </p:spPr>
      </p:pic>
      <p:grpSp>
        <p:nvGrpSpPr>
          <p:cNvPr id="27" name="Group">
            <a:extLst>
              <a:ext uri="{FF2B5EF4-FFF2-40B4-BE49-F238E27FC236}">
                <a16:creationId xmlns:a16="http://schemas.microsoft.com/office/drawing/2014/main" id="{60737032-3451-B848-BC98-BA47F2343620}"/>
              </a:ext>
            </a:extLst>
          </p:cNvPr>
          <p:cNvGrpSpPr/>
          <p:nvPr/>
        </p:nvGrpSpPr>
        <p:grpSpPr>
          <a:xfrm>
            <a:off x="6332088" y="5530269"/>
            <a:ext cx="2330649" cy="502877"/>
            <a:chOff x="-8334" y="-200951"/>
            <a:chExt cx="2500709" cy="492205"/>
          </a:xfrm>
        </p:grpSpPr>
        <p:pic>
          <p:nvPicPr>
            <p:cNvPr id="28" name="image.png" descr="image.png">
              <a:extLst>
                <a:ext uri="{FF2B5EF4-FFF2-40B4-BE49-F238E27FC236}">
                  <a16:creationId xmlns:a16="http://schemas.microsoft.com/office/drawing/2014/main" id="{3E305F77-EB75-5244-81C3-D3D148E3C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0951"/>
              <a:ext cx="2492375" cy="4922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" name="DOOSAN Lynx 220">
              <a:extLst>
                <a:ext uri="{FF2B5EF4-FFF2-40B4-BE49-F238E27FC236}">
                  <a16:creationId xmlns:a16="http://schemas.microsoft.com/office/drawing/2014/main" id="{189B0298-0E55-0F42-90D6-79A93D189EC4}"/>
                </a:ext>
              </a:extLst>
            </p:cNvPr>
            <p:cNvSpPr txBox="1"/>
            <p:nvPr/>
          </p:nvSpPr>
          <p:spPr>
            <a:xfrm>
              <a:off x="-8334" y="-159687"/>
              <a:ext cx="2430463" cy="406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/>
              </a:lvl1pPr>
            </a:lstStyle>
            <a:p>
              <a:r>
                <a:rPr sz="1050" dirty="0"/>
                <a:t>DOOSAN Lynx 220</a:t>
              </a:r>
              <a:r>
                <a:rPr lang="hu-HU" sz="1050" dirty="0"/>
                <a:t> (QTY 2)</a:t>
              </a:r>
            </a:p>
            <a:p>
              <a:r>
                <a:rPr lang="hu-HU" sz="1050" dirty="0"/>
                <a:t>D 220 x 600</a:t>
              </a:r>
              <a:endParaRPr sz="1050" dirty="0"/>
            </a:p>
          </p:txBody>
        </p:sp>
      </p:grpSp>
      <p:pic>
        <p:nvPicPr>
          <p:cNvPr id="30" name="image.jpeg" descr="image.jpeg">
            <a:extLst>
              <a:ext uri="{FF2B5EF4-FFF2-40B4-BE49-F238E27FC236}">
                <a16:creationId xmlns:a16="http://schemas.microsoft.com/office/drawing/2014/main" id="{DB30354B-76F0-F742-958B-ABB5C967BAA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616" y="3527483"/>
            <a:ext cx="2665305" cy="1998098"/>
          </a:xfrm>
          <a:prstGeom prst="rect">
            <a:avLst/>
          </a:prstGeom>
          <a:ln w="12700">
            <a:miter lim="400000"/>
          </a:ln>
          <a:effectLst>
            <a:softEdge rad="190500"/>
          </a:effectLst>
        </p:spPr>
      </p:pic>
      <p:grpSp>
        <p:nvGrpSpPr>
          <p:cNvPr id="31" name="Group">
            <a:extLst>
              <a:ext uri="{FF2B5EF4-FFF2-40B4-BE49-F238E27FC236}">
                <a16:creationId xmlns:a16="http://schemas.microsoft.com/office/drawing/2014/main" id="{90668DC4-0218-4F40-A103-BA10D235F212}"/>
              </a:ext>
            </a:extLst>
          </p:cNvPr>
          <p:cNvGrpSpPr/>
          <p:nvPr/>
        </p:nvGrpSpPr>
        <p:grpSpPr>
          <a:xfrm>
            <a:off x="3306860" y="5567166"/>
            <a:ext cx="2496709" cy="440227"/>
            <a:chOff x="-8500" y="-213146"/>
            <a:chExt cx="2496708" cy="440227"/>
          </a:xfrm>
        </p:grpSpPr>
        <p:pic>
          <p:nvPicPr>
            <p:cNvPr id="32" name="image.png" descr="image.png">
              <a:extLst>
                <a:ext uri="{FF2B5EF4-FFF2-40B4-BE49-F238E27FC236}">
                  <a16:creationId xmlns:a16="http://schemas.microsoft.com/office/drawing/2014/main" id="{AFDCA886-E3FF-2A49-B5BE-93B2CADCD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67" y="-213146"/>
              <a:ext cx="2492375" cy="4402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" name="DOOSAN Lynx 220">
              <a:extLst>
                <a:ext uri="{FF2B5EF4-FFF2-40B4-BE49-F238E27FC236}">
                  <a16:creationId xmlns:a16="http://schemas.microsoft.com/office/drawing/2014/main" id="{D5DD0997-B899-FB4A-B70B-53A5AB73480C}"/>
                </a:ext>
              </a:extLst>
            </p:cNvPr>
            <p:cNvSpPr txBox="1"/>
            <p:nvPr/>
          </p:nvSpPr>
          <p:spPr>
            <a:xfrm>
              <a:off x="-8500" y="-206352"/>
              <a:ext cx="2430463" cy="415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/>
              </a:lvl1pPr>
            </a:lstStyle>
            <a:p>
              <a:r>
                <a:rPr lang="hu-HU" sz="1050" dirty="0" err="1"/>
                <a:t>Griding</a:t>
              </a:r>
              <a:r>
                <a:rPr lang="hu-HU" sz="1050" dirty="0"/>
                <a:t> </a:t>
              </a:r>
              <a:r>
                <a:rPr lang="hu-HU" sz="1050" dirty="0" err="1"/>
                <a:t>Machine</a:t>
              </a:r>
              <a:r>
                <a:rPr lang="hu-HU" sz="1050" dirty="0"/>
                <a:t> (QTY 1)</a:t>
              </a:r>
            </a:p>
            <a:p>
              <a:r>
                <a:rPr lang="hu-HU" sz="1050" dirty="0"/>
                <a:t>X:1020 Y:550 Z:530</a:t>
              </a:r>
              <a:endParaRPr sz="1050" dirty="0"/>
            </a:p>
          </p:txBody>
        </p:sp>
      </p:grpSp>
      <p:grpSp>
        <p:nvGrpSpPr>
          <p:cNvPr id="36" name="Group">
            <a:extLst>
              <a:ext uri="{FF2B5EF4-FFF2-40B4-BE49-F238E27FC236}">
                <a16:creationId xmlns:a16="http://schemas.microsoft.com/office/drawing/2014/main" id="{0777AF90-4752-4949-9324-4F9E7265F4C6}"/>
              </a:ext>
            </a:extLst>
          </p:cNvPr>
          <p:cNvGrpSpPr/>
          <p:nvPr/>
        </p:nvGrpSpPr>
        <p:grpSpPr>
          <a:xfrm>
            <a:off x="319971" y="2656490"/>
            <a:ext cx="2330649" cy="502877"/>
            <a:chOff x="-8334" y="-200951"/>
            <a:chExt cx="2500709" cy="492205"/>
          </a:xfrm>
        </p:grpSpPr>
        <p:pic>
          <p:nvPicPr>
            <p:cNvPr id="37" name="image.png" descr="image.png">
              <a:extLst>
                <a:ext uri="{FF2B5EF4-FFF2-40B4-BE49-F238E27FC236}">
                  <a16:creationId xmlns:a16="http://schemas.microsoft.com/office/drawing/2014/main" id="{F6023994-6500-B647-A3F2-A007245A3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0951"/>
              <a:ext cx="2492375" cy="4922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" name="DOOSAN Lynx 220">
              <a:extLst>
                <a:ext uri="{FF2B5EF4-FFF2-40B4-BE49-F238E27FC236}">
                  <a16:creationId xmlns:a16="http://schemas.microsoft.com/office/drawing/2014/main" id="{A8C9265D-1FAE-CC43-9C47-024172C2B964}"/>
                </a:ext>
              </a:extLst>
            </p:cNvPr>
            <p:cNvSpPr txBox="1"/>
            <p:nvPr/>
          </p:nvSpPr>
          <p:spPr>
            <a:xfrm>
              <a:off x="-8334" y="-159687"/>
              <a:ext cx="2430463" cy="406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/>
              </a:lvl1pPr>
            </a:lstStyle>
            <a:p>
              <a:r>
                <a:rPr lang="hu-HU" sz="1050" dirty="0"/>
                <a:t>DOOSAN DNM 500 (QTY 2)</a:t>
              </a:r>
            </a:p>
            <a:p>
              <a:r>
                <a:rPr lang="hu-HU" sz="1050" dirty="0"/>
                <a:t>X1020 Y:540 Z:510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0FE7A5-1BE6-F544-8396-5707178B25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877" y="1374660"/>
            <a:ext cx="1938450" cy="1284223"/>
          </a:xfrm>
          <a:prstGeom prst="rect">
            <a:avLst/>
          </a:prstGeom>
          <a:ln w="12700">
            <a:miter lim="400000"/>
          </a:ln>
          <a:effectLst>
            <a:softEdge rad="190500"/>
          </a:effectLst>
        </p:spPr>
      </p:pic>
      <p:grpSp>
        <p:nvGrpSpPr>
          <p:cNvPr id="39" name="Group">
            <a:extLst>
              <a:ext uri="{FF2B5EF4-FFF2-40B4-BE49-F238E27FC236}">
                <a16:creationId xmlns:a16="http://schemas.microsoft.com/office/drawing/2014/main" id="{1C339671-8F7B-6941-AC8D-5EA149EAFF2D}"/>
              </a:ext>
            </a:extLst>
          </p:cNvPr>
          <p:cNvGrpSpPr/>
          <p:nvPr/>
        </p:nvGrpSpPr>
        <p:grpSpPr>
          <a:xfrm>
            <a:off x="3406675" y="2664246"/>
            <a:ext cx="2330649" cy="502877"/>
            <a:chOff x="-8334" y="-200951"/>
            <a:chExt cx="2500709" cy="492205"/>
          </a:xfrm>
        </p:grpSpPr>
        <p:pic>
          <p:nvPicPr>
            <p:cNvPr id="40" name="image.png" descr="image.png">
              <a:extLst>
                <a:ext uri="{FF2B5EF4-FFF2-40B4-BE49-F238E27FC236}">
                  <a16:creationId xmlns:a16="http://schemas.microsoft.com/office/drawing/2014/main" id="{D335934D-5BDF-2449-AF80-B37AF8805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0951"/>
              <a:ext cx="2492375" cy="4922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" name="DOOSAN Lynx 220">
              <a:extLst>
                <a:ext uri="{FF2B5EF4-FFF2-40B4-BE49-F238E27FC236}">
                  <a16:creationId xmlns:a16="http://schemas.microsoft.com/office/drawing/2014/main" id="{832ABF74-4656-4548-A2DB-2E3AE0540F1D}"/>
                </a:ext>
              </a:extLst>
            </p:cNvPr>
            <p:cNvSpPr txBox="1"/>
            <p:nvPr/>
          </p:nvSpPr>
          <p:spPr>
            <a:xfrm>
              <a:off x="-8334" y="-159687"/>
              <a:ext cx="2430463" cy="406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/>
              </a:lvl1pPr>
            </a:lstStyle>
            <a:p>
              <a:r>
                <a:rPr lang="hu-HU" sz="1050" dirty="0"/>
                <a:t>DOOSAN </a:t>
              </a:r>
              <a:r>
                <a:rPr lang="hu-HU" sz="1050" dirty="0" err="1"/>
                <a:t>Mynx</a:t>
              </a:r>
              <a:r>
                <a:rPr lang="hu-HU" sz="1050" dirty="0"/>
                <a:t> 6500 (</a:t>
              </a:r>
              <a:r>
                <a:rPr lang="hu-HU" sz="1050" dirty="0" err="1"/>
                <a:t>Qty</a:t>
              </a:r>
              <a:r>
                <a:rPr lang="hu-HU" sz="1050" dirty="0"/>
                <a:t> 1)</a:t>
              </a:r>
            </a:p>
            <a:p>
              <a:r>
                <a:rPr lang="hu-HU" sz="1050" dirty="0"/>
                <a:t>X:1270 Y:670 Z:625</a:t>
              </a:r>
            </a:p>
          </p:txBody>
        </p:sp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9FC8FFDF-B02E-4A2C-A039-175AC797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18701" y="6381750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26" name="CNC Portal Milling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5578475" cy="503237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 defTabSz="859536">
              <a:defRPr sz="3008">
                <a:solidFill>
                  <a:srgbClr val="000000"/>
                </a:solidFill>
              </a:defRPr>
            </a:lvl1pPr>
          </a:lstStyle>
          <a:p>
            <a:r>
              <a:rPr dirty="0"/>
              <a:t>CNC Portal Milling</a:t>
            </a:r>
            <a:r>
              <a:rPr lang="hu-HU" dirty="0"/>
              <a:t> (</a:t>
            </a:r>
            <a:r>
              <a:rPr lang="hu-HU" dirty="0" err="1"/>
              <a:t>custom</a:t>
            </a:r>
            <a:r>
              <a:rPr lang="hu-HU" dirty="0"/>
              <a:t> design)</a:t>
            </a:r>
            <a:endParaRPr dirty="0"/>
          </a:p>
        </p:txBody>
      </p:sp>
      <p:sp>
        <p:nvSpPr>
          <p:cNvPr id="128" name="Line"/>
          <p:cNvSpPr/>
          <p:nvPr/>
        </p:nvSpPr>
        <p:spPr>
          <a:xfrm>
            <a:off x="179387" y="6165850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6" name="IMG_0023.jpg" descr="IMG_00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89037"/>
            <a:ext cx="6242050" cy="9326563"/>
          </a:xfrm>
          <a:prstGeom prst="rect">
            <a:avLst/>
          </a:prstGeom>
          <a:ln w="12700">
            <a:miter lim="400000"/>
          </a:ln>
          <a:effectLst>
            <a:softEdge rad="203200"/>
          </a:effectLst>
        </p:spPr>
      </p:pic>
      <p:grpSp>
        <p:nvGrpSpPr>
          <p:cNvPr id="14" name="Group">
            <a:extLst>
              <a:ext uri="{FF2B5EF4-FFF2-40B4-BE49-F238E27FC236}">
                <a16:creationId xmlns:a16="http://schemas.microsoft.com/office/drawing/2014/main" id="{C38A6713-1FAB-5C48-968F-510D08FB36A7}"/>
              </a:ext>
            </a:extLst>
          </p:cNvPr>
          <p:cNvGrpSpPr/>
          <p:nvPr/>
        </p:nvGrpSpPr>
        <p:grpSpPr>
          <a:xfrm>
            <a:off x="3406675" y="5349441"/>
            <a:ext cx="2330649" cy="502877"/>
            <a:chOff x="-8334" y="-200951"/>
            <a:chExt cx="2500709" cy="492205"/>
          </a:xfrm>
        </p:grpSpPr>
        <p:pic>
          <p:nvPicPr>
            <p:cNvPr id="15" name="image.png" descr="image.png">
              <a:extLst>
                <a:ext uri="{FF2B5EF4-FFF2-40B4-BE49-F238E27FC236}">
                  <a16:creationId xmlns:a16="http://schemas.microsoft.com/office/drawing/2014/main" id="{D624C2DC-0829-BB48-8671-C0E57D16F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0951"/>
              <a:ext cx="2492375" cy="4922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" name="DOOSAN Lynx 220">
              <a:extLst>
                <a:ext uri="{FF2B5EF4-FFF2-40B4-BE49-F238E27FC236}">
                  <a16:creationId xmlns:a16="http://schemas.microsoft.com/office/drawing/2014/main" id="{691275FF-283F-024C-8849-87242CC85FCB}"/>
                </a:ext>
              </a:extLst>
            </p:cNvPr>
            <p:cNvSpPr txBox="1"/>
            <p:nvPr/>
          </p:nvSpPr>
          <p:spPr>
            <a:xfrm>
              <a:off x="-8334" y="-159687"/>
              <a:ext cx="2430463" cy="406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/>
              </a:lvl1pPr>
            </a:lstStyle>
            <a:p>
              <a:r>
                <a:rPr lang="hu-HU" sz="1050" dirty="0"/>
                <a:t>TT DNC 5000 </a:t>
              </a:r>
              <a:r>
                <a:rPr lang="hu-HU" sz="1050" dirty="0" err="1"/>
                <a:t>poral</a:t>
              </a:r>
              <a:r>
                <a:rPr lang="hu-HU" sz="1050" dirty="0"/>
                <a:t> </a:t>
              </a:r>
              <a:r>
                <a:rPr lang="hu-HU" sz="1050" dirty="0" err="1"/>
                <a:t>milling</a:t>
              </a:r>
              <a:endParaRPr lang="hu-HU" sz="1050" dirty="0"/>
            </a:p>
            <a:p>
              <a:r>
                <a:rPr lang="hu-HU" sz="1050" dirty="0"/>
                <a:t> X:4000, Y:2000, Z:400</a:t>
              </a:r>
              <a:endParaRPr sz="1050" dirty="0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81809F19-353B-4C74-8A2E-CD169AA2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379" y="6381750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52" name="Quality Control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3816350" cy="503237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 defTabSz="859536">
              <a:defRPr sz="3008">
                <a:solidFill>
                  <a:srgbClr val="000000"/>
                </a:solidFill>
              </a:defRPr>
            </a:lvl1pPr>
          </a:lstStyle>
          <a:p>
            <a:r>
              <a:rPr dirty="0"/>
              <a:t>Quality Control</a:t>
            </a:r>
          </a:p>
        </p:txBody>
      </p:sp>
      <p:sp>
        <p:nvSpPr>
          <p:cNvPr id="154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2" name="C:\Users\User\Desktop\Prezi képek\P1030163.JPG" descr="C:\Users\User\Desktop\Prezi képek\P10301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459" y="2023821"/>
            <a:ext cx="2107449" cy="356634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Mitutoyo CMM + Renishaw PH10 + SP25 + Laser scanning probe…"/>
          <p:cNvSpPr txBox="1"/>
          <p:nvPr/>
        </p:nvSpPr>
        <p:spPr>
          <a:xfrm>
            <a:off x="323849" y="1052512"/>
            <a:ext cx="6408738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</a:defRPr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SzPct val="100000"/>
              <a:buFont typeface="Wingdings" pitchFamily="2" charset="2"/>
              <a:buChar char="ü"/>
              <a:defRPr sz="2000" b="1">
                <a:solidFill>
                  <a:srgbClr val="FFFFFF"/>
                </a:solidFill>
              </a:defRPr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Mitutoyo CMM + Renishaw PH10 + SP25 + Laser scanning probe</a:t>
            </a:r>
          </a:p>
          <a:p>
            <a:pPr marL="342900" indent="-342900">
              <a:buSzPct val="100000"/>
              <a:buFont typeface="Wingdings" pitchFamily="2" charset="2"/>
              <a:buChar char="ü"/>
              <a:defRPr sz="2000" b="1">
                <a:solidFill>
                  <a:srgbClr val="FFFFFF"/>
                </a:solidFill>
              </a:defRPr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 measuring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SzPct val="100000"/>
              <a:buFont typeface="Wingdings" pitchFamily="2" charset="2"/>
              <a:buChar char="ü"/>
              <a:defRPr sz="2000" b="1">
                <a:solidFill>
                  <a:srgbClr val="FFFFFF"/>
                </a:solidFill>
              </a:defRPr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gauges</a:t>
            </a:r>
          </a:p>
        </p:txBody>
      </p:sp>
      <p:pic>
        <p:nvPicPr>
          <p:cNvPr id="164" name="image.png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6" y="2901023"/>
            <a:ext cx="3767138" cy="5607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0019.jpg" descr="IMG_00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689" y="3933754"/>
            <a:ext cx="3187228" cy="43771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Group">
            <a:extLst>
              <a:ext uri="{FF2B5EF4-FFF2-40B4-BE49-F238E27FC236}">
                <a16:creationId xmlns:a16="http://schemas.microsoft.com/office/drawing/2014/main" id="{ECA19DC7-A873-E24D-B13F-3BF847FDC4C7}"/>
              </a:ext>
            </a:extLst>
          </p:cNvPr>
          <p:cNvGrpSpPr/>
          <p:nvPr/>
        </p:nvGrpSpPr>
        <p:grpSpPr>
          <a:xfrm>
            <a:off x="3321645" y="5704548"/>
            <a:ext cx="2500710" cy="677202"/>
            <a:chOff x="-8334" y="-200952"/>
            <a:chExt cx="2500709" cy="677202"/>
          </a:xfrm>
        </p:grpSpPr>
        <p:pic>
          <p:nvPicPr>
            <p:cNvPr id="18" name="image.png" descr="image.png">
              <a:extLst>
                <a:ext uri="{FF2B5EF4-FFF2-40B4-BE49-F238E27FC236}">
                  <a16:creationId xmlns:a16="http://schemas.microsoft.com/office/drawing/2014/main" id="{2D32D40E-16FC-CD47-B1FE-B20FE5157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0952"/>
              <a:ext cx="2492375" cy="677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" name="DOOSAN Lynx 220">
              <a:extLst>
                <a:ext uri="{FF2B5EF4-FFF2-40B4-BE49-F238E27FC236}">
                  <a16:creationId xmlns:a16="http://schemas.microsoft.com/office/drawing/2014/main" id="{5AE37646-C6DE-174C-A57D-F3A8D6DFEBFE}"/>
                </a:ext>
              </a:extLst>
            </p:cNvPr>
            <p:cNvSpPr txBox="1"/>
            <p:nvPr/>
          </p:nvSpPr>
          <p:spPr>
            <a:xfrm>
              <a:off x="-8334" y="-159687"/>
              <a:ext cx="2430463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/>
              </a:lvl1pPr>
            </a:lstStyle>
            <a:p>
              <a:r>
                <a:rPr lang="hu-HU" dirty="0" err="1"/>
                <a:t>Mitutoyo</a:t>
              </a:r>
              <a:r>
                <a:rPr lang="hu-HU" dirty="0"/>
                <a:t> </a:t>
              </a:r>
              <a:r>
                <a:rPr lang="hu-HU" dirty="0" err="1"/>
                <a:t>Apex</a:t>
              </a:r>
              <a:r>
                <a:rPr lang="hu-HU" dirty="0"/>
                <a:t> S</a:t>
              </a:r>
            </a:p>
            <a:p>
              <a:r>
                <a:rPr lang="hu-HU" dirty="0"/>
                <a:t>X:900 Y:2000 Z:600</a:t>
              </a:r>
              <a:endParaRPr dirty="0"/>
            </a:p>
          </p:txBody>
        </p:sp>
      </p:grpSp>
      <p:pic>
        <p:nvPicPr>
          <p:cNvPr id="20" name="image.png" descr="image.png">
            <a:extLst>
              <a:ext uri="{FF2B5EF4-FFF2-40B4-BE49-F238E27FC236}">
                <a16:creationId xmlns:a16="http://schemas.microsoft.com/office/drawing/2014/main" id="{21977E6C-0DD0-1C42-9F6D-CB7AA8202B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770" y="1107809"/>
            <a:ext cx="1896843" cy="2684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03E93EB-FA6F-4243-AC80-FF57045D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352570-0889-A84A-A99E-70051ACE343D}"/>
              </a:ext>
            </a:extLst>
          </p:cNvPr>
          <p:cNvSpPr/>
          <p:nvPr/>
        </p:nvSpPr>
        <p:spPr>
          <a:xfrm>
            <a:off x="0" y="3171830"/>
            <a:ext cx="2520951" cy="2154235"/>
          </a:xfrm>
          <a:prstGeom prst="ellipse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 w="25400" cap="flat">
            <a:solidFill>
              <a:schemeClr val="accent1"/>
            </a:solidFill>
            <a:prstDash val="solid"/>
            <a:round/>
          </a:ln>
          <a:effectLst>
            <a:reflection blurRad="190500" stA="21000" endPos="65000" dist="50800" dir="5400000" sy="-100000" algn="bl" rotWithShape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29" name="Custom Fixture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5184775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hu-HU" dirty="0"/>
              <a:t>Businesses</a:t>
            </a:r>
            <a:endParaRPr dirty="0"/>
          </a:p>
        </p:txBody>
      </p:sp>
      <p:sp>
        <p:nvSpPr>
          <p:cNvPr id="331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804B2A1-FA75-F24B-A0E9-1F99395D7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286108"/>
              </p:ext>
            </p:extLst>
          </p:nvPr>
        </p:nvGraphicFramePr>
        <p:xfrm>
          <a:off x="409074" y="1016010"/>
          <a:ext cx="8386010" cy="514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85674D1E-1508-42A3-9353-47164F0A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84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29" name="Custom Fixture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5184775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dirty="0"/>
              <a:t>Custom </a:t>
            </a:r>
            <a:r>
              <a:rPr dirty="0" err="1"/>
              <a:t>Fixtur</a:t>
            </a:r>
            <a:r>
              <a:rPr lang="hu-HU" dirty="0"/>
              <a:t>ing</a:t>
            </a:r>
            <a:endParaRPr dirty="0"/>
          </a:p>
        </p:txBody>
      </p:sp>
      <p:sp>
        <p:nvSpPr>
          <p:cNvPr id="330" name="By application:…"/>
          <p:cNvSpPr txBox="1"/>
          <p:nvPr/>
        </p:nvSpPr>
        <p:spPr>
          <a:xfrm>
            <a:off x="539750" y="1198562"/>
            <a:ext cx="7777163" cy="505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sz="2400">
                <a:solidFill>
                  <a:srgbClr val="FFFFFF"/>
                </a:solidFill>
              </a:defRPr>
            </a:pPr>
            <a:r>
              <a:rPr dirty="0">
                <a:highlight>
                  <a:srgbClr val="808080"/>
                </a:highlight>
              </a:rPr>
              <a:t>By application:</a:t>
            </a:r>
          </a:p>
          <a:p>
            <a:pPr marL="342900" indent="-342900"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For machining centers, CMMs and </a:t>
            </a:r>
            <a:r>
              <a:rPr dirty="0" err="1">
                <a:solidFill>
                  <a:schemeClr val="tx1"/>
                </a:solidFill>
              </a:rPr>
              <a:t>ass’y</a:t>
            </a:r>
            <a:r>
              <a:rPr dirty="0">
                <a:solidFill>
                  <a:schemeClr val="tx1"/>
                </a:solidFill>
              </a:rPr>
              <a:t> machines</a:t>
            </a:r>
          </a:p>
          <a:p>
            <a:pPr marL="342900" indent="-342900"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For manually operated fixtures</a:t>
            </a:r>
          </a:p>
          <a:p>
            <a:pPr marL="342900" indent="-342900">
              <a:defRPr sz="2400">
                <a:solidFill>
                  <a:srgbClr val="FFFFFF"/>
                </a:solidFill>
              </a:defRPr>
            </a:pPr>
            <a:endParaRPr dirty="0"/>
          </a:p>
          <a:p>
            <a:pPr marL="342900" indent="-342900">
              <a:defRPr sz="2400">
                <a:solidFill>
                  <a:srgbClr val="FFFFFF"/>
                </a:solidFill>
              </a:defRPr>
            </a:pPr>
            <a:r>
              <a:rPr dirty="0">
                <a:highlight>
                  <a:srgbClr val="808080"/>
                </a:highlight>
              </a:rPr>
              <a:t>By operation:</a:t>
            </a:r>
          </a:p>
          <a:p>
            <a:pPr marL="342900" indent="-342900"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Pneumatic fixtures</a:t>
            </a:r>
          </a:p>
          <a:p>
            <a:pPr marL="342900" indent="-342900"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Hydraulic fixtures</a:t>
            </a:r>
          </a:p>
          <a:p>
            <a:pPr marL="800100" lvl="1" indent="-342900">
              <a:buSzPct val="100000"/>
              <a:buChar char="-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 with external pipes</a:t>
            </a:r>
          </a:p>
          <a:p>
            <a:pPr marL="800100" lvl="1" indent="-342900">
              <a:buSzPct val="100000"/>
              <a:buChar char="-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 with internal holes</a:t>
            </a:r>
          </a:p>
          <a:p>
            <a:pPr marL="342900" indent="-342900">
              <a:defRPr sz="2400">
                <a:solidFill>
                  <a:srgbClr val="FFFFFF"/>
                </a:solidFill>
              </a:defRPr>
            </a:pPr>
            <a:endParaRPr dirty="0"/>
          </a:p>
          <a:p>
            <a:pPr marL="342900" indent="-342900">
              <a:defRPr sz="2400">
                <a:solidFill>
                  <a:srgbClr val="FFFFFF"/>
                </a:solidFill>
              </a:defRPr>
            </a:pPr>
            <a:r>
              <a:rPr dirty="0" err="1">
                <a:solidFill>
                  <a:schemeClr val="tx1"/>
                </a:solidFill>
              </a:rPr>
              <a:t>Upgrad</a:t>
            </a:r>
            <a:r>
              <a:rPr lang="hu-HU" dirty="0">
                <a:solidFill>
                  <a:schemeClr val="tx1"/>
                </a:solidFill>
              </a:rPr>
              <a:t>ing </a:t>
            </a:r>
            <a:r>
              <a:rPr dirty="0">
                <a:solidFill>
                  <a:schemeClr val="tx1"/>
                </a:solidFill>
              </a:rPr>
              <a:t>3 axis machining </a:t>
            </a:r>
            <a:r>
              <a:rPr dirty="0" err="1">
                <a:solidFill>
                  <a:schemeClr val="tx1"/>
                </a:solidFill>
              </a:rPr>
              <a:t>centres</a:t>
            </a:r>
            <a:r>
              <a:rPr dirty="0">
                <a:solidFill>
                  <a:schemeClr val="tx1"/>
                </a:solidFill>
              </a:rPr>
              <a:t> to 4 and 5 axis</a:t>
            </a:r>
          </a:p>
          <a:p>
            <a:pPr marL="342900" indent="-342900">
              <a:buSzPct val="100000"/>
              <a:buChar char="-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Work offsets</a:t>
            </a:r>
          </a:p>
          <a:p>
            <a:pPr marL="342900" indent="-342900">
              <a:buSzPct val="100000"/>
              <a:buChar char="-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Hydraulic systems</a:t>
            </a:r>
          </a:p>
        </p:txBody>
      </p:sp>
      <p:sp>
        <p:nvSpPr>
          <p:cNvPr id="331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10703E6-BF00-4B24-822B-9C0678C7D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C1230A1-ABE4-438F-9EE7-45D644DE8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59" y="2888358"/>
            <a:ext cx="2387154" cy="16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804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356" name="Group"/>
          <p:cNvGrpSpPr/>
          <p:nvPr/>
        </p:nvGrpSpPr>
        <p:grpSpPr>
          <a:xfrm>
            <a:off x="107950" y="110541"/>
            <a:ext cx="6264275" cy="586955"/>
            <a:chOff x="0" y="-5346"/>
            <a:chExt cx="6264275" cy="586954"/>
          </a:xfrm>
        </p:grpSpPr>
        <p:sp>
          <p:nvSpPr>
            <p:cNvPr id="354" name="Rectangle"/>
            <p:cNvSpPr/>
            <p:nvPr/>
          </p:nvSpPr>
          <p:spPr>
            <a:xfrm>
              <a:off x="0" y="0"/>
              <a:ext cx="6264275" cy="576263"/>
            </a:xfrm>
            <a:prstGeom prst="rect">
              <a:avLst/>
            </a:prstGeom>
            <a:gradFill flip="none" rotWithShape="1">
              <a:gsLst>
                <a:gs pos="0">
                  <a:srgbClr val="8E9BB0"/>
                </a:gs>
                <a:gs pos="100000">
                  <a:srgbClr val="E0F1F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55" name="Fixtures for Machining Centers"/>
            <p:cNvSpPr txBox="1"/>
            <p:nvPr/>
          </p:nvSpPr>
          <p:spPr>
            <a:xfrm>
              <a:off x="0" y="-5346"/>
              <a:ext cx="6264275" cy="586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 algn="ctr">
                <a:defRPr sz="3200" b="1"/>
              </a:lvl1pPr>
            </a:lstStyle>
            <a:p>
              <a:r>
                <a:rPr dirty="0"/>
                <a:t>Fixtures for </a:t>
              </a:r>
              <a:r>
                <a:rPr lang="hu-HU" dirty="0"/>
                <a:t>Milling</a:t>
              </a:r>
              <a:endParaRPr dirty="0"/>
            </a:p>
          </p:txBody>
        </p:sp>
      </p:grpSp>
      <p:sp>
        <p:nvSpPr>
          <p:cNvPr id="357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71202E5-F97B-48DC-B301-56B37EF2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19C42B7-496B-40B7-AE2F-1E915F708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" y="1819546"/>
            <a:ext cx="2056981" cy="153774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821028F-3E6B-438F-BB58-7DD0A5483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8" y="1819546"/>
            <a:ext cx="2056981" cy="122819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AD0A4F9-1F2F-429F-859E-9E6F42EBD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0" y="3969990"/>
            <a:ext cx="2056981" cy="118825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16E6FB2-9481-4B05-867D-ADCF1B889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20" y="3526727"/>
            <a:ext cx="2056981" cy="220675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804211C-E81A-4BA0-9C3F-333800AE5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58" y="2518234"/>
            <a:ext cx="2463483" cy="19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82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337" name="Fixtures for Machining Center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6264275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Fixtures for Machining Centers</a:t>
            </a:r>
          </a:p>
        </p:txBody>
      </p:sp>
      <p:pic>
        <p:nvPicPr>
          <p:cNvPr id="338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621" y="3777415"/>
            <a:ext cx="1775307" cy="2367074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40" name="image.jpeg" descr="imag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" y="962025"/>
            <a:ext cx="4193561" cy="3145538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42" name="C:\Users\User\Desktop\Pannonképek\552533_381231115230820_434038424_n.jpg" descr="C:\Users\User\Desktop\Pannonképek\552533_381231115230820_434038424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87" y="4248415"/>
            <a:ext cx="2780616" cy="189607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43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6174238-3DA8-4D66-B3DD-AE7CDE1D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FDC43A6-8307-466D-8FED-C9EC31AFC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76" y="1386753"/>
            <a:ext cx="2252697" cy="2012113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14D94B7-4965-4F7D-A9B7-EA50BFB66B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19" y="3777415"/>
            <a:ext cx="1800284" cy="240037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0316206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380" name="Oversized welding and milling fixture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8924925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dirty="0"/>
              <a:t>Oversized </a:t>
            </a:r>
            <a:r>
              <a:rPr lang="hu-HU" dirty="0"/>
              <a:t>W</a:t>
            </a:r>
            <a:r>
              <a:rPr dirty="0" err="1"/>
              <a:t>elding</a:t>
            </a:r>
            <a:r>
              <a:rPr dirty="0"/>
              <a:t> and </a:t>
            </a:r>
            <a:r>
              <a:rPr lang="hu-HU" dirty="0" err="1"/>
              <a:t>Ass’y</a:t>
            </a:r>
            <a:r>
              <a:rPr dirty="0"/>
              <a:t> </a:t>
            </a:r>
            <a:r>
              <a:rPr lang="hu-HU" dirty="0"/>
              <a:t>F</a:t>
            </a:r>
            <a:r>
              <a:rPr dirty="0" err="1"/>
              <a:t>ixtures</a:t>
            </a:r>
            <a:endParaRPr dirty="0"/>
          </a:p>
        </p:txBody>
      </p:sp>
      <p:sp>
        <p:nvSpPr>
          <p:cNvPr id="385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057A81F-22EF-4455-AF5F-6BB6BE71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3550821"/>
            <a:ext cx="2139434" cy="150591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0F4F149-1EFA-4CFC-87CC-8F497C37C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63" y="1773497"/>
            <a:ext cx="2762914" cy="151558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CA80A5E-126B-4B1B-B09D-7C04623DB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05" y="3550823"/>
            <a:ext cx="2281015" cy="150591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EE313D0-4790-4C6E-9C61-D4C8C2C2B8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21" y="1744037"/>
            <a:ext cx="2477957" cy="33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7146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370" name="4th axis upgrade for machining centre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8256588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4th axis upgrade for machining centres</a:t>
            </a:r>
          </a:p>
        </p:txBody>
      </p:sp>
      <p:pic>
        <p:nvPicPr>
          <p:cNvPr id="371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7" y="3500522"/>
            <a:ext cx="3550397" cy="266353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72" name="image.jpeg" descr="imag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44" y="981075"/>
            <a:ext cx="3445793" cy="258398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73" name="Kép4.jpg" descr="Kép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192" y="3580274"/>
            <a:ext cx="3445794" cy="258399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74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6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7" name="image.jpeg" descr="image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981075"/>
            <a:ext cx="3445793" cy="258398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F061C7-8D79-D847-B894-301CDC2B1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94" y="3709525"/>
            <a:ext cx="1600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686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30" name="Quick intro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3024188" cy="5032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 defTabSz="768095">
              <a:defRPr sz="3024">
                <a:solidFill>
                  <a:srgbClr val="000000"/>
                </a:solidFill>
              </a:defRPr>
            </a:lvl1pPr>
          </a:lstStyle>
          <a:p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Proposition</a:t>
            </a:r>
            <a:endParaRPr dirty="0"/>
          </a:p>
        </p:txBody>
      </p:sp>
      <p:sp>
        <p:nvSpPr>
          <p:cNvPr id="32" name="Line"/>
          <p:cNvSpPr/>
          <p:nvPr/>
        </p:nvSpPr>
        <p:spPr>
          <a:xfrm>
            <a:off x="179387" y="6184790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highlight>
                <a:srgbClr val="000000"/>
              </a:highligh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5420FA-97D0-464B-8DD8-A07E57FE73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679" y="98481"/>
            <a:ext cx="1375934" cy="738131"/>
          </a:xfrm>
          <a:prstGeom prst="rect">
            <a:avLst/>
          </a:prstGeom>
          <a:effectLst>
            <a:outerShdw blurRad="50800" dir="7260000" sx="1000" sy="1000" algn="ctr" rotWithShape="0">
              <a:schemeClr val="bg1">
                <a:alpha val="89000"/>
              </a:schemeClr>
            </a:outerShdw>
          </a:effectLst>
        </p:spPr>
      </p:pic>
      <p:sp>
        <p:nvSpPr>
          <p:cNvPr id="11" name="Leak detectors">
            <a:extLst>
              <a:ext uri="{FF2B5EF4-FFF2-40B4-BE49-F238E27FC236}">
                <a16:creationId xmlns:a16="http://schemas.microsoft.com/office/drawing/2014/main" id="{96A07231-FF2C-C048-8001-AA5164FC0A09}"/>
              </a:ext>
            </a:extLst>
          </p:cNvPr>
          <p:cNvSpPr txBox="1"/>
          <p:nvPr/>
        </p:nvSpPr>
        <p:spPr>
          <a:xfrm>
            <a:off x="76781" y="1115290"/>
            <a:ext cx="899043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hu-HU" dirty="0" err="1">
                <a:solidFill>
                  <a:schemeClr val="tx1"/>
                </a:solidFill>
              </a:rPr>
              <a:t>Concept</a:t>
            </a:r>
            <a:r>
              <a:rPr lang="hu-HU" dirty="0">
                <a:solidFill>
                  <a:schemeClr val="tx1"/>
                </a:solidFill>
              </a:rPr>
              <a:t> »»» </a:t>
            </a:r>
            <a:r>
              <a:rPr lang="hu-HU" dirty="0" err="1">
                <a:solidFill>
                  <a:schemeClr val="tx1"/>
                </a:solidFill>
              </a:rPr>
              <a:t>Create</a:t>
            </a:r>
            <a:r>
              <a:rPr lang="hu-HU" dirty="0">
                <a:solidFill>
                  <a:schemeClr val="tx1"/>
                </a:solidFill>
              </a:rPr>
              <a:t> »»» </a:t>
            </a:r>
            <a:r>
              <a:rPr lang="hu-HU" dirty="0" err="1">
                <a:solidFill>
                  <a:schemeClr val="tx1"/>
                </a:solidFill>
              </a:rPr>
              <a:t>Innovate</a:t>
            </a:r>
            <a:r>
              <a:rPr lang="hu-HU" dirty="0">
                <a:solidFill>
                  <a:schemeClr val="tx1"/>
                </a:solidFill>
              </a:rPr>
              <a:t> 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Leak detectors">
            <a:extLst>
              <a:ext uri="{FF2B5EF4-FFF2-40B4-BE49-F238E27FC236}">
                <a16:creationId xmlns:a16="http://schemas.microsoft.com/office/drawing/2014/main" id="{4062CD21-C1F2-2F46-9250-26B4B9ADEA09}"/>
              </a:ext>
            </a:extLst>
          </p:cNvPr>
          <p:cNvSpPr txBox="1"/>
          <p:nvPr/>
        </p:nvSpPr>
        <p:spPr>
          <a:xfrm>
            <a:off x="-506661" y="3341380"/>
            <a:ext cx="899043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hu-HU" dirty="0">
                <a:solidFill>
                  <a:schemeClr val="tx1"/>
                </a:solidFill>
              </a:rPr>
              <a:t>	</a:t>
            </a:r>
            <a:r>
              <a:rPr lang="hu-HU" dirty="0" err="1">
                <a:solidFill>
                  <a:schemeClr val="tx1"/>
                </a:solidFill>
              </a:rPr>
              <a:t>Our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Mission</a:t>
            </a:r>
            <a:r>
              <a:rPr lang="hu-HU" dirty="0">
                <a:solidFill>
                  <a:schemeClr val="tx1"/>
                </a:solidFill>
              </a:rPr>
              <a:t>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" name="Leak detectors">
            <a:extLst>
              <a:ext uri="{FF2B5EF4-FFF2-40B4-BE49-F238E27FC236}">
                <a16:creationId xmlns:a16="http://schemas.microsoft.com/office/drawing/2014/main" id="{E9E8C9D3-95F9-3B45-8569-8857411BC407}"/>
              </a:ext>
            </a:extLst>
          </p:cNvPr>
          <p:cNvSpPr txBox="1"/>
          <p:nvPr/>
        </p:nvSpPr>
        <p:spPr>
          <a:xfrm>
            <a:off x="76781" y="4204833"/>
            <a:ext cx="899043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hu-HU" sz="2400" i="1" dirty="0" err="1">
                <a:solidFill>
                  <a:schemeClr val="tx1"/>
                </a:solidFill>
              </a:rPr>
              <a:t>To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improve</a:t>
            </a:r>
            <a:r>
              <a:rPr lang="hu-HU" sz="2400" i="1" dirty="0">
                <a:solidFill>
                  <a:schemeClr val="tx1"/>
                </a:solidFill>
              </a:rPr>
              <a:t> overall </a:t>
            </a:r>
            <a:r>
              <a:rPr lang="hu-HU" sz="2400" i="1" dirty="0" err="1">
                <a:solidFill>
                  <a:schemeClr val="tx1"/>
                </a:solidFill>
              </a:rPr>
              <a:t>efficiency</a:t>
            </a:r>
            <a:r>
              <a:rPr lang="hu-HU" sz="2400" i="1" dirty="0">
                <a:solidFill>
                  <a:schemeClr val="tx1"/>
                </a:solidFill>
              </a:rPr>
              <a:t> of </a:t>
            </a:r>
            <a:r>
              <a:rPr lang="hu-HU" sz="2400" i="1" dirty="0" err="1">
                <a:solidFill>
                  <a:schemeClr val="tx1"/>
                </a:solidFill>
              </a:rPr>
              <a:t>production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with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our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custom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tailored</a:t>
            </a:r>
            <a:r>
              <a:rPr lang="hu-HU" sz="2400" i="1" dirty="0">
                <a:solidFill>
                  <a:schemeClr val="tx1"/>
                </a:solidFill>
              </a:rPr>
              <a:t>, </a:t>
            </a:r>
            <a:r>
              <a:rPr lang="hu-HU" sz="2400" i="1" dirty="0" err="1">
                <a:solidFill>
                  <a:schemeClr val="tx1"/>
                </a:solidFill>
              </a:rPr>
              <a:t>innovative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engineering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solutions</a:t>
            </a:r>
            <a:r>
              <a:rPr lang="hu-HU" sz="2400" i="1" dirty="0">
                <a:solidFill>
                  <a:schemeClr val="tx1"/>
                </a:solidFill>
              </a:rPr>
              <a:t> in </a:t>
            </a:r>
            <a:r>
              <a:rPr lang="hu-HU" sz="2400" i="1" dirty="0" err="1">
                <a:solidFill>
                  <a:schemeClr val="tx1"/>
                </a:solidFill>
              </a:rPr>
              <a:t>various</a:t>
            </a:r>
            <a:r>
              <a:rPr lang="hu-HU" sz="2400" i="1" dirty="0">
                <a:solidFill>
                  <a:schemeClr val="tx1"/>
                </a:solidFill>
              </a:rPr>
              <a:t> </a:t>
            </a:r>
            <a:r>
              <a:rPr lang="hu-HU" sz="2400" i="1" dirty="0" err="1">
                <a:solidFill>
                  <a:schemeClr val="tx1"/>
                </a:solidFill>
              </a:rPr>
              <a:t>field</a:t>
            </a:r>
            <a:r>
              <a:rPr lang="hu-HU" sz="2400" i="1" dirty="0">
                <a:solidFill>
                  <a:schemeClr val="tx1"/>
                </a:solidFill>
              </a:rPr>
              <a:t> of </a:t>
            </a:r>
            <a:r>
              <a:rPr lang="hu-HU" sz="2400" i="1" dirty="0" err="1">
                <a:solidFill>
                  <a:schemeClr val="tx1"/>
                </a:solidFill>
              </a:rPr>
              <a:t>industry</a:t>
            </a:r>
            <a:r>
              <a:rPr lang="hu-HU" sz="2400" i="1" dirty="0">
                <a:solidFill>
                  <a:schemeClr val="tx1"/>
                </a:solidFill>
              </a:rPr>
              <a:t>.</a:t>
            </a:r>
          </a:p>
          <a:p>
            <a:endParaRPr sz="2400" i="1" dirty="0">
              <a:solidFill>
                <a:schemeClr val="tx1"/>
              </a:solidFill>
            </a:endParaRPr>
          </a:p>
        </p:txBody>
      </p:sp>
      <p:pic>
        <p:nvPicPr>
          <p:cNvPr id="4" name="Graphic 3" descr="Head with gears">
            <a:extLst>
              <a:ext uri="{FF2B5EF4-FFF2-40B4-BE49-F238E27FC236}">
                <a16:creationId xmlns:a16="http://schemas.microsoft.com/office/drawing/2014/main" id="{46491B02-C687-6847-8DDB-5D9EB3EE2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533" y="1647962"/>
            <a:ext cx="914400" cy="914400"/>
          </a:xfrm>
          <a:prstGeom prst="rect">
            <a:avLst/>
          </a:prstGeom>
        </p:spPr>
      </p:pic>
      <p:pic>
        <p:nvPicPr>
          <p:cNvPr id="6" name="Graphic 5" descr="Gears">
            <a:extLst>
              <a:ext uri="{FF2B5EF4-FFF2-40B4-BE49-F238E27FC236}">
                <a16:creationId xmlns:a16="http://schemas.microsoft.com/office/drawing/2014/main" id="{7B576E39-A01D-A847-96AC-1DA289B13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1751" y="1691064"/>
            <a:ext cx="914400" cy="914400"/>
          </a:xfrm>
          <a:prstGeom prst="rect">
            <a:avLst/>
          </a:prstGeom>
        </p:spPr>
      </p:pic>
      <p:pic>
        <p:nvPicPr>
          <p:cNvPr id="20" name="Graphic 19" descr="Signal">
            <a:extLst>
              <a:ext uri="{FF2B5EF4-FFF2-40B4-BE49-F238E27FC236}">
                <a16:creationId xmlns:a16="http://schemas.microsoft.com/office/drawing/2014/main" id="{D709EC57-44BD-024B-AD19-F03A570E68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57585" y="1615630"/>
            <a:ext cx="914400" cy="914400"/>
          </a:xfrm>
          <a:prstGeom prst="rect">
            <a:avLst/>
          </a:prstGeom>
        </p:spPr>
      </p:pic>
      <p:pic>
        <p:nvPicPr>
          <p:cNvPr id="24" name="Graphic 23" descr="Cell Tower">
            <a:extLst>
              <a:ext uri="{FF2B5EF4-FFF2-40B4-BE49-F238E27FC236}">
                <a16:creationId xmlns:a16="http://schemas.microsoft.com/office/drawing/2014/main" id="{653A43AB-4292-8F4A-9405-162B597AFC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42533" y="3170672"/>
            <a:ext cx="914400" cy="914400"/>
          </a:xfrm>
          <a:prstGeom prst="rect">
            <a:avLst/>
          </a:prstGeom>
        </p:spPr>
      </p:pic>
      <p:pic>
        <p:nvPicPr>
          <p:cNvPr id="26" name="Graphic 25" descr="Handshake">
            <a:extLst>
              <a:ext uri="{FF2B5EF4-FFF2-40B4-BE49-F238E27FC236}">
                <a16:creationId xmlns:a16="http://schemas.microsoft.com/office/drawing/2014/main" id="{76148E2B-F84E-6C4E-AB27-967232540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11496" y="16416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38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352570-0889-A84A-A99E-70051ACE343D}"/>
              </a:ext>
            </a:extLst>
          </p:cNvPr>
          <p:cNvSpPr/>
          <p:nvPr/>
        </p:nvSpPr>
        <p:spPr>
          <a:xfrm>
            <a:off x="2243138" y="3190035"/>
            <a:ext cx="2520951" cy="2154235"/>
          </a:xfrm>
          <a:prstGeom prst="ellipse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 w="25400" cap="flat">
            <a:solidFill>
              <a:schemeClr val="accent1"/>
            </a:solidFill>
            <a:prstDash val="solid"/>
            <a:round/>
          </a:ln>
          <a:effectLst>
            <a:reflection blurRad="190500" stA="21000" endPos="65000" dist="50800" dir="5400000" sy="-100000" algn="bl" rotWithShape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329" name="Custom Fixture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5184775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hu-HU" dirty="0"/>
              <a:t>Businesses</a:t>
            </a:r>
            <a:endParaRPr dirty="0"/>
          </a:p>
        </p:txBody>
      </p:sp>
      <p:sp>
        <p:nvSpPr>
          <p:cNvPr id="331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804B2A1-FA75-F24B-A0E9-1F99395D79DC}"/>
              </a:ext>
            </a:extLst>
          </p:cNvPr>
          <p:cNvGraphicFramePr/>
          <p:nvPr/>
        </p:nvGraphicFramePr>
        <p:xfrm>
          <a:off x="409074" y="1016010"/>
          <a:ext cx="8386010" cy="514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FC223780-01C3-4674-B79A-CDD3CD91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3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13" name="Custom machine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5173663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dirty="0"/>
              <a:t>Custom </a:t>
            </a:r>
            <a:r>
              <a:rPr lang="hu-HU" dirty="0"/>
              <a:t>M</a:t>
            </a:r>
            <a:r>
              <a:rPr dirty="0" err="1"/>
              <a:t>achines</a:t>
            </a:r>
            <a:endParaRPr dirty="0"/>
          </a:p>
        </p:txBody>
      </p:sp>
      <p:sp>
        <p:nvSpPr>
          <p:cNvPr id="214" name="Our key competence is to provide custom-purpose machines to our customers from R&amp;D through manufacturing to assembly, installation and training at customer site.…"/>
          <p:cNvSpPr txBox="1"/>
          <p:nvPr/>
        </p:nvSpPr>
        <p:spPr>
          <a:xfrm>
            <a:off x="611187" y="1125537"/>
            <a:ext cx="8137526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Our key competence is to provide custom machines </a:t>
            </a:r>
            <a:r>
              <a:rPr lang="hu-HU" dirty="0" err="1">
                <a:solidFill>
                  <a:schemeClr val="tx1"/>
                </a:solidFill>
              </a:rPr>
              <a:t>to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our customers from R&amp;D through manufacturing to assembly, installation and training</a:t>
            </a:r>
            <a:r>
              <a:rPr lang="hu-HU" dirty="0">
                <a:solidFill>
                  <a:schemeClr val="tx1"/>
                </a:solidFill>
              </a:rPr>
              <a:t>.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hu-HU" dirty="0"/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hu-HU" dirty="0" err="1">
                <a:solidFill>
                  <a:schemeClr val="tx1"/>
                </a:solidFill>
              </a:rPr>
              <a:t>Applications</a:t>
            </a:r>
            <a:r>
              <a:rPr lang="hu-HU" dirty="0">
                <a:solidFill>
                  <a:schemeClr val="tx1"/>
                </a:solidFill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endParaRPr dirty="0">
              <a:solidFill>
                <a:schemeClr val="tx1"/>
              </a:solidFill>
            </a:endParaRP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Checking, inspection and measuring machines</a:t>
            </a: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Pressing machines</a:t>
            </a: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lang="hu-HU" dirty="0" err="1">
                <a:solidFill>
                  <a:schemeClr val="tx1"/>
                </a:solidFill>
              </a:rPr>
              <a:t>Custom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milling</a:t>
            </a:r>
            <a:r>
              <a:rPr lang="hu-HU" dirty="0">
                <a:solidFill>
                  <a:schemeClr val="tx1"/>
                </a:solidFill>
              </a:rPr>
              <a:t>/</a:t>
            </a:r>
            <a:r>
              <a:rPr lang="hu-HU" dirty="0" err="1">
                <a:solidFill>
                  <a:schemeClr val="tx1"/>
                </a:solidFill>
              </a:rPr>
              <a:t>turning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machines</a:t>
            </a:r>
            <a:endParaRPr dirty="0">
              <a:solidFill>
                <a:schemeClr val="tx1"/>
              </a:solidFill>
            </a:endParaRP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Full-scale robot cell integration</a:t>
            </a: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Assembly machines</a:t>
            </a: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Leak detector machines</a:t>
            </a: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Engraving machines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16" name="PANNON CONCEPT kft."/>
          <p:cNvSpPr txBox="1"/>
          <p:nvPr/>
        </p:nvSpPr>
        <p:spPr>
          <a:xfrm>
            <a:off x="3132137" y="6381750"/>
            <a:ext cx="289560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t>PANNON CONCEPT kft. </a:t>
            </a:r>
          </a:p>
        </p:txBody>
      </p:sp>
      <p:sp>
        <p:nvSpPr>
          <p:cNvPr id="217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45504B7-FFC8-4291-8E8A-81FFE39AC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eak detectors"/>
          <p:cNvSpPr txBox="1"/>
          <p:nvPr/>
        </p:nvSpPr>
        <p:spPr>
          <a:xfrm>
            <a:off x="4248150" y="188912"/>
            <a:ext cx="489585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Leak detectors</a:t>
            </a:r>
          </a:p>
        </p:txBody>
      </p:sp>
      <p:pic>
        <p:nvPicPr>
          <p:cNvPr id="228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749" y="1178322"/>
            <a:ext cx="3073401" cy="2520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.jpeg" descr="imag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37" y="3838574"/>
            <a:ext cx="3097213" cy="2406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.jpeg" descr="image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379" y="1656010"/>
            <a:ext cx="3211513" cy="39751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33" name="Custom machines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4103688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Custom machines</a:t>
            </a:r>
          </a:p>
        </p:txBody>
      </p:sp>
      <p:sp>
        <p:nvSpPr>
          <p:cNvPr id="235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PANNON CONCEPT kft."/>
          <p:cNvSpPr txBox="1"/>
          <p:nvPr/>
        </p:nvSpPr>
        <p:spPr>
          <a:xfrm>
            <a:off x="3420921" y="6380160"/>
            <a:ext cx="28956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dirty="0"/>
              <a:t>PANNON CONCEPT </a:t>
            </a:r>
            <a:r>
              <a:rPr dirty="0" err="1"/>
              <a:t>kft</a:t>
            </a:r>
            <a:r>
              <a:rPr dirty="0"/>
              <a:t>. 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3BE1AB6D-06D9-D346-B2C6-0170989AFD41}"/>
              </a:ext>
            </a:extLst>
          </p:cNvPr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58" name="Custom machines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4103688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Custom machines</a:t>
            </a:r>
          </a:p>
        </p:txBody>
      </p:sp>
      <p:sp>
        <p:nvSpPr>
          <p:cNvPr id="255" name="Inspection and measuring machines"/>
          <p:cNvSpPr txBox="1"/>
          <p:nvPr/>
        </p:nvSpPr>
        <p:spPr>
          <a:xfrm>
            <a:off x="4275758" y="80709"/>
            <a:ext cx="504031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Inspection and measuring machines</a:t>
            </a:r>
          </a:p>
        </p:txBody>
      </p:sp>
      <p:pic>
        <p:nvPicPr>
          <p:cNvPr id="256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7" y="1052512"/>
            <a:ext cx="3600451" cy="480060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57" name="image.jpeg" descr="imag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737" y="2205037"/>
            <a:ext cx="4810126" cy="360838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59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0" name="PANNON CONCEPT kft."/>
          <p:cNvSpPr txBox="1"/>
          <p:nvPr/>
        </p:nvSpPr>
        <p:spPr>
          <a:xfrm>
            <a:off x="538956" y="6380264"/>
            <a:ext cx="806608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dirty="0"/>
              <a:t>PANNON CONCEPT </a:t>
            </a:r>
            <a:r>
              <a:rPr dirty="0" err="1"/>
              <a:t>kft</a:t>
            </a:r>
            <a:r>
              <a:rPr dirty="0"/>
              <a:t>.</a:t>
            </a:r>
          </a:p>
        </p:txBody>
      </p:sp>
      <p:sp>
        <p:nvSpPr>
          <p:cNvPr id="261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269" name="Custom machines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4103688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Custom machines</a:t>
            </a:r>
          </a:p>
        </p:txBody>
      </p:sp>
      <p:sp>
        <p:nvSpPr>
          <p:cNvPr id="264" name="Pressing machines"/>
          <p:cNvSpPr txBox="1"/>
          <p:nvPr/>
        </p:nvSpPr>
        <p:spPr>
          <a:xfrm>
            <a:off x="3877568" y="203021"/>
            <a:ext cx="489585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Pressing machines</a:t>
            </a:r>
          </a:p>
        </p:txBody>
      </p:sp>
      <p:pic>
        <p:nvPicPr>
          <p:cNvPr id="265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7" y="952500"/>
            <a:ext cx="3840163" cy="2881313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67" name="image.jpeg" descr="imag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3" y="3949700"/>
            <a:ext cx="3790951" cy="28448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68" name="image.jpeg" descr="image.jpe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258" y="1606998"/>
            <a:ext cx="3834910" cy="468540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70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279" name="Custom machines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4103688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Custom machines</a:t>
            </a:r>
          </a:p>
        </p:txBody>
      </p:sp>
      <p:sp>
        <p:nvSpPr>
          <p:cNvPr id="273" name="Manuf. custom machines"/>
          <p:cNvSpPr txBox="1"/>
          <p:nvPr/>
        </p:nvSpPr>
        <p:spPr>
          <a:xfrm>
            <a:off x="4248150" y="260350"/>
            <a:ext cx="489585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Manuf.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ustom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achines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5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81" l="0" r="99765">
                        <a14:foregroundMark x1="10588" y1="69424" x2="10588" y2="69424"/>
                        <a14:foregroundMark x1="2118" y1="29137" x2="24706" y2="45324"/>
                        <a14:foregroundMark x1="24706" y1="45324" x2="36235" y2="48201"/>
                        <a14:foregroundMark x1="36235" y1="48201" x2="62588" y2="30935"/>
                        <a14:foregroundMark x1="62588" y1="30935" x2="75765" y2="30935"/>
                        <a14:foregroundMark x1="77882" y1="30216" x2="89882" y2="62950"/>
                        <a14:foregroundMark x1="89882" y1="62950" x2="74824" y2="75540"/>
                        <a14:foregroundMark x1="74824" y1="75540" x2="36471" y2="85971"/>
                        <a14:foregroundMark x1="39529" y1="87050" x2="6353" y2="73022"/>
                        <a14:foregroundMark x1="6353" y1="73022" x2="1412" y2="54317"/>
                        <a14:foregroundMark x1="1412" y1="54317" x2="10118" y2="40288"/>
                        <a14:foregroundMark x1="10118" y1="40288" x2="35059" y2="55036"/>
                        <a14:foregroundMark x1="35059" y1="55036" x2="67059" y2="33094"/>
                        <a14:foregroundMark x1="9176" y1="57194" x2="42588" y2="46043"/>
                        <a14:foregroundMark x1="42588" y1="46043" x2="56471" y2="48201"/>
                        <a14:foregroundMark x1="56471" y1="48201" x2="67059" y2="63309"/>
                        <a14:foregroundMark x1="67059" y1="63309" x2="64941" y2="81295"/>
                        <a14:foregroundMark x1="64941" y1="81295" x2="52471" y2="87770"/>
                        <a14:foregroundMark x1="52471" y1="87770" x2="24706" y2="86331"/>
                        <a14:foregroundMark x1="24706" y1="86331" x2="13882" y2="78058"/>
                        <a14:foregroundMark x1="13882" y1="78058" x2="10824" y2="58993"/>
                        <a14:foregroundMark x1="10824" y1="58993" x2="12000" y2="49640"/>
                        <a14:foregroundMark x1="24235" y1="58633" x2="38824" y2="52158"/>
                        <a14:foregroundMark x1="38824" y1="52158" x2="57882" y2="51799"/>
                        <a14:foregroundMark x1="57882" y1="51799" x2="67529" y2="62950"/>
                        <a14:foregroundMark x1="67529" y1="62950" x2="60471" y2="77698"/>
                        <a14:foregroundMark x1="60471" y1="77698" x2="49412" y2="84532"/>
                        <a14:foregroundMark x1="49412" y1="84532" x2="33412" y2="82014"/>
                        <a14:foregroundMark x1="33412" y1="82014" x2="20471" y2="71223"/>
                        <a14:foregroundMark x1="20471" y1="71223" x2="18588" y2="58273"/>
                        <a14:foregroundMark x1="27529" y1="64748" x2="38824" y2="57194"/>
                        <a14:foregroundMark x1="38824" y1="57194" x2="51529" y2="58993"/>
                        <a14:foregroundMark x1="51529" y1="58993" x2="42353" y2="72302"/>
                        <a14:foregroundMark x1="42353" y1="72302" x2="30353" y2="74101"/>
                        <a14:foregroundMark x1="30353" y1="74101" x2="30588" y2="63309"/>
                        <a14:foregroundMark x1="941" y1="84173" x2="12941" y2="82734"/>
                        <a14:foregroundMark x1="12941" y1="82734" x2="25882" y2="84532"/>
                        <a14:foregroundMark x1="25882" y1="84532" x2="37647" y2="91007"/>
                        <a14:foregroundMark x1="37647" y1="91007" x2="65882" y2="84532"/>
                        <a14:foregroundMark x1="65882" y1="84532" x2="77647" y2="73381"/>
                        <a14:foregroundMark x1="77647" y1="73381" x2="81882" y2="35971"/>
                        <a14:foregroundMark x1="81882" y1="35971" x2="80706" y2="16906"/>
                        <a14:foregroundMark x1="80706" y1="16906" x2="92471" y2="11511"/>
                        <a14:foregroundMark x1="92471" y1="11511" x2="99059" y2="11511"/>
                        <a14:foregroundMark x1="2118" y1="92446" x2="30824" y2="77338"/>
                        <a14:foregroundMark x1="30824" y1="77338" x2="54824" y2="89209"/>
                        <a14:foregroundMark x1="54824" y1="89209" x2="79294" y2="72302"/>
                        <a14:foregroundMark x1="79294" y1="72302" x2="94353" y2="40288"/>
                        <a14:foregroundMark x1="94353" y1="40288" x2="99765" y2="35612"/>
                        <a14:foregroundMark x1="22588" y1="87050" x2="3529" y2="87050"/>
                        <a14:foregroundMark x1="3529" y1="87050" x2="5412" y2="99640"/>
                        <a14:foregroundMark x1="64471" y1="94245" x2="74353" y2="82014"/>
                        <a14:foregroundMark x1="74353" y1="82014" x2="99765" y2="73022"/>
                        <a14:foregroundMark x1="99765" y1="73022" x2="98824" y2="93525"/>
                        <a14:foregroundMark x1="98824" y1="93525" x2="58588" y2="98921"/>
                        <a14:foregroundMark x1="941" y1="23741" x2="25176" y2="24820"/>
                        <a14:foregroundMark x1="25176" y1="24820" x2="37647" y2="24460"/>
                        <a14:foregroundMark x1="37647" y1="24460" x2="49412" y2="14388"/>
                        <a14:foregroundMark x1="49412" y1="14388" x2="40471" y2="1079"/>
                        <a14:foregroundMark x1="40471" y1="1079" x2="15059" y2="6475"/>
                        <a14:foregroundMark x1="15059" y1="6475" x2="1882" y2="2518"/>
                        <a14:foregroundMark x1="1882" y1="2518" x2="0" y2="2878"/>
                        <a14:foregroundMark x1="72235" y1="1439" x2="83059" y2="15468"/>
                        <a14:foregroundMark x1="83059" y1="15468" x2="95529" y2="15827"/>
                        <a14:foregroundMark x1="95529" y1="15827" x2="99529" y2="15468"/>
                        <a14:foregroundMark x1="53882" y1="4317" x2="57412" y2="22302"/>
                        <a14:foregroundMark x1="57412" y1="22302" x2="70353" y2="28417"/>
                        <a14:foregroundMark x1="70353" y1="28417" x2="80706" y2="17626"/>
                        <a14:foregroundMark x1="80706" y1="17626" x2="70353" y2="3597"/>
                        <a14:foregroundMark x1="70353" y1="3597" x2="58353" y2="2878"/>
                        <a14:foregroundMark x1="58353" y1="2878" x2="45176" y2="7194"/>
                        <a14:foregroundMark x1="73412" y1="0" x2="84471" y2="12590"/>
                        <a14:foregroundMark x1="84471" y1="12590" x2="96471" y2="13669"/>
                        <a14:foregroundMark x1="96471" y1="13669" x2="84941" y2="0"/>
                        <a14:foregroundMark x1="84941" y1="0" x2="70118" y2="2878"/>
                        <a14:foregroundMark x1="75765" y1="52878" x2="50588" y2="66187"/>
                        <a14:foregroundMark x1="50588" y1="66187" x2="59765" y2="88489"/>
                        <a14:foregroundMark x1="59765" y1="88489" x2="74824" y2="86691"/>
                        <a14:foregroundMark x1="74824" y1="86691" x2="84941" y2="73381"/>
                        <a14:foregroundMark x1="84941" y1="73381" x2="88471" y2="56115"/>
                        <a14:foregroundMark x1="88471" y1="56115" x2="76941" y2="49281"/>
                        <a14:foregroundMark x1="76941" y1="49281" x2="75765" y2="54317"/>
                        <a14:foregroundMark x1="46118" y1="67266" x2="6353" y2="87410"/>
                        <a14:foregroundMark x1="6353" y1="87410" x2="19059" y2="97122"/>
                        <a14:foregroundMark x1="19059" y1="97122" x2="41176" y2="83094"/>
                        <a14:foregroundMark x1="41176" y1="83094" x2="45412" y2="68705"/>
                        <a14:foregroundMark x1="74588" y1="62950" x2="63059" y2="72662"/>
                        <a14:foregroundMark x1="63059" y1="72662" x2="75294" y2="70504"/>
                        <a14:foregroundMark x1="75294" y1="70504" x2="76941" y2="58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75" y="2106612"/>
            <a:ext cx="4048126" cy="2644776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278" name="P1000746.JPG"/>
          <p:cNvGrpSpPr/>
          <p:nvPr/>
        </p:nvGrpSpPr>
        <p:grpSpPr>
          <a:xfrm>
            <a:off x="742469" y="1017306"/>
            <a:ext cx="3597276" cy="5213351"/>
            <a:chOff x="0" y="0"/>
            <a:chExt cx="3597275" cy="5213350"/>
          </a:xfrm>
        </p:grpSpPr>
        <p:pic>
          <p:nvPicPr>
            <p:cNvPr id="277" name="P1000746.JPG" descr="P1000746.JPG"/>
            <p:cNvPicPr>
              <a:picLocks noChangeAspect="1"/>
            </p:cNvPicPr>
            <p:nvPr/>
          </p:nvPicPr>
          <p:blipFill>
            <a:blip r:embed="rId4" cstate="email">
              <a:alphaModFix amt="9709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800" y="50799"/>
              <a:ext cx="3495675" cy="51117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6" name="P1000746.JPG" descr="P1000746.JPG"/>
            <p:cNvPicPr>
              <a:picLocks/>
            </p:cNvPicPr>
            <p:nvPr/>
          </p:nvPicPr>
          <p:blipFill>
            <a:blip r:embed="rId5">
              <a:alphaModFix amt="9709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3597275" cy="5213350"/>
            </a:xfrm>
            <a:prstGeom prst="rect">
              <a:avLst/>
            </a:prstGeom>
            <a:effectLst/>
          </p:spPr>
        </p:pic>
      </p:grpSp>
      <p:sp>
        <p:nvSpPr>
          <p:cNvPr id="280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2" name="image.jpeg" descr="image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7" y="4508500"/>
            <a:ext cx="3743326" cy="216058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4" name="Mitutoyo CMM + Renishaw PH10 + SP25 + Laser scanning probe…">
            <a:extLst>
              <a:ext uri="{FF2B5EF4-FFF2-40B4-BE49-F238E27FC236}">
                <a16:creationId xmlns:a16="http://schemas.microsoft.com/office/drawing/2014/main" id="{CA1014F2-7881-DB48-9E2F-E20C6A817393}"/>
              </a:ext>
            </a:extLst>
          </p:cNvPr>
          <p:cNvSpPr txBox="1"/>
          <p:nvPr/>
        </p:nvSpPr>
        <p:spPr>
          <a:xfrm>
            <a:off x="4814647" y="4751388"/>
            <a:ext cx="376285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endParaRPr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SzPct val="100000"/>
              <a:defRPr sz="2000" b="1">
                <a:solidFill>
                  <a:srgbClr val="FFFFFF"/>
                </a:solidFill>
              </a:defRPr>
            </a:pPr>
            <a:r>
              <a:rPr lang="hu-H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Multiple</a:t>
            </a:r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threading</a:t>
            </a:r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</a:t>
            </a:r>
            <a:endParaRPr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9741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EB0610FB-7897-494D-AA7C-EBFD84DCF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12" y="2478182"/>
            <a:ext cx="2913976" cy="2251709"/>
          </a:xfrm>
          <a:prstGeom prst="rect">
            <a:avLst/>
          </a:prstGeom>
        </p:spPr>
      </p:pic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279" name="Custom machines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4103688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Custom machines</a:t>
            </a:r>
          </a:p>
        </p:txBody>
      </p:sp>
      <p:sp>
        <p:nvSpPr>
          <p:cNvPr id="273" name="Manuf. custom machines"/>
          <p:cNvSpPr txBox="1"/>
          <p:nvPr/>
        </p:nvSpPr>
        <p:spPr>
          <a:xfrm>
            <a:off x="4248150" y="260350"/>
            <a:ext cx="489585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Various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0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74F14E2-BC80-4B3C-A765-A8CF308CB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49" y="4129817"/>
            <a:ext cx="3005480" cy="232241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4E73C95-8EA9-40C0-8974-EF525371D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0" y="3914058"/>
            <a:ext cx="3284697" cy="25381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7CD3AE0-A082-4526-A959-BD51B0254A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97" y="1106585"/>
            <a:ext cx="3005478" cy="232241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5B8E017-47B2-450E-B4B8-A87574FD9B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1" y="1106584"/>
            <a:ext cx="3284697" cy="2538175"/>
          </a:xfrm>
          <a:prstGeom prst="rect">
            <a:avLst/>
          </a:prstGeom>
        </p:spPr>
      </p:pic>
      <p:sp>
        <p:nvSpPr>
          <p:cNvPr id="12" name="Mitutoyo CMM + Renishaw PH10 + SP25 + Laser scanning probe…">
            <a:extLst>
              <a:ext uri="{FF2B5EF4-FFF2-40B4-BE49-F238E27FC236}">
                <a16:creationId xmlns:a16="http://schemas.microsoft.com/office/drawing/2014/main" id="{14F052E8-81AD-4528-BB34-AF7B4C4DCABE}"/>
              </a:ext>
            </a:extLst>
          </p:cNvPr>
          <p:cNvSpPr txBox="1"/>
          <p:nvPr/>
        </p:nvSpPr>
        <p:spPr>
          <a:xfrm>
            <a:off x="98599" y="3260150"/>
            <a:ext cx="165435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buSzPct val="100000"/>
              <a:defRPr sz="2000" b="1">
                <a:solidFill>
                  <a:srgbClr val="FFFFFF"/>
                </a:solidFill>
              </a:defRPr>
            </a:pPr>
            <a:r>
              <a:rPr lang="hu-HU" i="1" dirty="0" err="1">
                <a:solidFill>
                  <a:schemeClr val="tx1"/>
                </a:solidFill>
              </a:rPr>
              <a:t>Threading</a:t>
            </a:r>
            <a:endParaRPr i="1" dirty="0">
              <a:solidFill>
                <a:schemeClr val="tx1"/>
              </a:solidFill>
            </a:endParaRPr>
          </a:p>
        </p:txBody>
      </p:sp>
      <p:sp>
        <p:nvSpPr>
          <p:cNvPr id="13" name="Mitutoyo CMM + Renishaw PH10 + SP25 + Laser scanning probe…">
            <a:extLst>
              <a:ext uri="{FF2B5EF4-FFF2-40B4-BE49-F238E27FC236}">
                <a16:creationId xmlns:a16="http://schemas.microsoft.com/office/drawing/2014/main" id="{5B2B3172-1065-453C-80A7-E797215382C1}"/>
              </a:ext>
            </a:extLst>
          </p:cNvPr>
          <p:cNvSpPr txBox="1"/>
          <p:nvPr/>
        </p:nvSpPr>
        <p:spPr>
          <a:xfrm>
            <a:off x="5527149" y="1135195"/>
            <a:ext cx="165435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buSzPct val="100000"/>
              <a:defRPr sz="2000" b="1">
                <a:solidFill>
                  <a:srgbClr val="FFFFFF"/>
                </a:solidFill>
              </a:defRPr>
            </a:pPr>
            <a:r>
              <a:rPr lang="hu-HU" i="1" dirty="0" err="1">
                <a:solidFill>
                  <a:schemeClr val="tx1"/>
                </a:solidFill>
              </a:rPr>
              <a:t>Edging</a:t>
            </a:r>
            <a:endParaRPr i="1" dirty="0">
              <a:solidFill>
                <a:schemeClr val="tx1"/>
              </a:solidFill>
            </a:endParaRPr>
          </a:p>
        </p:txBody>
      </p:sp>
      <p:sp>
        <p:nvSpPr>
          <p:cNvPr id="15" name="Mitutoyo CMM + Renishaw PH10 + SP25 + Laser scanning probe…">
            <a:extLst>
              <a:ext uri="{FF2B5EF4-FFF2-40B4-BE49-F238E27FC236}">
                <a16:creationId xmlns:a16="http://schemas.microsoft.com/office/drawing/2014/main" id="{165E90A2-DE1B-4DF9-9B68-2705E581AD13}"/>
              </a:ext>
            </a:extLst>
          </p:cNvPr>
          <p:cNvSpPr txBox="1"/>
          <p:nvPr/>
        </p:nvSpPr>
        <p:spPr>
          <a:xfrm>
            <a:off x="3741645" y="1833887"/>
            <a:ext cx="1970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buSzPct val="100000"/>
              <a:defRPr sz="2000" b="1">
                <a:solidFill>
                  <a:srgbClr val="FFFFFF"/>
                </a:solidFill>
              </a:defRPr>
            </a:pPr>
            <a:r>
              <a:rPr lang="hu-HU" i="1" dirty="0" err="1">
                <a:solidFill>
                  <a:schemeClr val="tx1"/>
                </a:solidFill>
              </a:rPr>
              <a:t>Sawing-positioning</a:t>
            </a:r>
            <a:endParaRPr i="1" dirty="0">
              <a:solidFill>
                <a:schemeClr val="tx1"/>
              </a:solidFill>
            </a:endParaRPr>
          </a:p>
        </p:txBody>
      </p:sp>
      <p:sp>
        <p:nvSpPr>
          <p:cNvPr id="16" name="Mitutoyo CMM + Renishaw PH10 + SP25 + Laser scanning probe…">
            <a:extLst>
              <a:ext uri="{FF2B5EF4-FFF2-40B4-BE49-F238E27FC236}">
                <a16:creationId xmlns:a16="http://schemas.microsoft.com/office/drawing/2014/main" id="{D3A2833B-CC3D-4464-9598-A3051E442B2F}"/>
              </a:ext>
            </a:extLst>
          </p:cNvPr>
          <p:cNvSpPr txBox="1"/>
          <p:nvPr/>
        </p:nvSpPr>
        <p:spPr>
          <a:xfrm>
            <a:off x="179387" y="6021121"/>
            <a:ext cx="165435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buSzPct val="100000"/>
              <a:defRPr sz="2000" b="1">
                <a:solidFill>
                  <a:srgbClr val="FFFFFF"/>
                </a:solidFill>
              </a:defRPr>
            </a:pPr>
            <a:r>
              <a:rPr lang="hu-HU" i="1" dirty="0" err="1">
                <a:solidFill>
                  <a:schemeClr val="tx1"/>
                </a:solidFill>
              </a:rPr>
              <a:t>Threading</a:t>
            </a:r>
            <a:endParaRPr i="1" dirty="0">
              <a:solidFill>
                <a:schemeClr val="tx1"/>
              </a:solidFill>
            </a:endParaRPr>
          </a:p>
        </p:txBody>
      </p:sp>
      <p:sp>
        <p:nvSpPr>
          <p:cNvPr id="17" name="Mitutoyo CMM + Renishaw PH10 + SP25 + Laser scanning probe…">
            <a:extLst>
              <a:ext uri="{FF2B5EF4-FFF2-40B4-BE49-F238E27FC236}">
                <a16:creationId xmlns:a16="http://schemas.microsoft.com/office/drawing/2014/main" id="{3EC0E5ED-8D8E-4101-AC88-4B1A4B226FC4}"/>
              </a:ext>
            </a:extLst>
          </p:cNvPr>
          <p:cNvSpPr txBox="1"/>
          <p:nvPr/>
        </p:nvSpPr>
        <p:spPr>
          <a:xfrm>
            <a:off x="4217271" y="5457301"/>
            <a:ext cx="16543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buSzPct val="100000"/>
              <a:defRPr sz="2000" b="1">
                <a:solidFill>
                  <a:srgbClr val="FFFFFF"/>
                </a:solidFill>
              </a:defRPr>
            </a:pPr>
            <a:r>
              <a:rPr lang="hu-HU" i="1" dirty="0" err="1">
                <a:solidFill>
                  <a:schemeClr val="tx1"/>
                </a:solidFill>
              </a:rPr>
              <a:t>Washing</a:t>
            </a:r>
            <a:r>
              <a:rPr lang="hu-HU" i="1" dirty="0">
                <a:solidFill>
                  <a:schemeClr val="tx1"/>
                </a:solidFill>
              </a:rPr>
              <a:t>-</a:t>
            </a:r>
          </a:p>
          <a:p>
            <a:pPr algn="r">
              <a:buSzPct val="100000"/>
              <a:defRPr sz="2000" b="1">
                <a:solidFill>
                  <a:srgbClr val="FFFFFF"/>
                </a:solidFill>
              </a:defRPr>
            </a:pPr>
            <a:r>
              <a:rPr lang="hu-HU" i="1" dirty="0" err="1">
                <a:solidFill>
                  <a:schemeClr val="tx1"/>
                </a:solidFill>
              </a:rPr>
              <a:t>Painting</a:t>
            </a:r>
            <a:r>
              <a:rPr lang="hu-HU" i="1" dirty="0">
                <a:solidFill>
                  <a:schemeClr val="tx1"/>
                </a:solidFill>
              </a:rPr>
              <a:t>-</a:t>
            </a:r>
          </a:p>
          <a:p>
            <a:pPr algn="r">
              <a:buSzPct val="100000"/>
              <a:defRPr sz="2000" b="1">
                <a:solidFill>
                  <a:srgbClr val="FFFFFF"/>
                </a:solidFill>
              </a:defRPr>
            </a:pPr>
            <a:r>
              <a:rPr lang="hu-HU" i="1" dirty="0" err="1">
                <a:solidFill>
                  <a:schemeClr val="tx1"/>
                </a:solidFill>
              </a:rPr>
              <a:t>Drying</a:t>
            </a:r>
            <a:endParaRPr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1000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352570-0889-A84A-A99E-70051ACE343D}"/>
              </a:ext>
            </a:extLst>
          </p:cNvPr>
          <p:cNvSpPr/>
          <p:nvPr/>
        </p:nvSpPr>
        <p:spPr>
          <a:xfrm>
            <a:off x="4429125" y="3190035"/>
            <a:ext cx="2520951" cy="2154235"/>
          </a:xfrm>
          <a:prstGeom prst="ellipse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 w="25400" cap="flat">
            <a:solidFill>
              <a:schemeClr val="accent1"/>
            </a:solidFill>
            <a:prstDash val="solid"/>
            <a:round/>
          </a:ln>
          <a:effectLst>
            <a:reflection blurRad="190500" stA="21000" endPos="65000" dist="50800" dir="5400000" sy="-100000" algn="bl" rotWithShape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329" name="Custom Fixture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5184775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hu-HU" dirty="0"/>
              <a:t>Businesses</a:t>
            </a:r>
            <a:endParaRPr dirty="0"/>
          </a:p>
        </p:txBody>
      </p:sp>
      <p:sp>
        <p:nvSpPr>
          <p:cNvPr id="331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804B2A1-FA75-F24B-A0E9-1F99395D79DC}"/>
              </a:ext>
            </a:extLst>
          </p:cNvPr>
          <p:cNvGraphicFramePr/>
          <p:nvPr/>
        </p:nvGraphicFramePr>
        <p:xfrm>
          <a:off x="409074" y="1016010"/>
          <a:ext cx="8386010" cy="514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6759C1DE-5019-4099-9D20-01B0294C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14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390" name="Conveyor System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3959225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Conveyor Systems</a:t>
            </a:r>
          </a:p>
        </p:txBody>
      </p:sp>
      <p:pic>
        <p:nvPicPr>
          <p:cNvPr id="392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283" y="1037832"/>
            <a:ext cx="3179763" cy="238442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94" name="DSCF2664.jpg" descr="DSCF266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75" y="3590925"/>
            <a:ext cx="3179763" cy="2452688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95" name="DSCF2668.jpg" descr="DSCF266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435" y="4212374"/>
            <a:ext cx="1867129" cy="1401486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96" name="DSCF2658.jpg" descr="DSCF265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51" y="3643414"/>
            <a:ext cx="3178175" cy="243998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97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PANNON CONCEPT kft.">
            <a:extLst>
              <a:ext uri="{FF2B5EF4-FFF2-40B4-BE49-F238E27FC236}">
                <a16:creationId xmlns:a16="http://schemas.microsoft.com/office/drawing/2014/main" id="{2542F3D5-EC15-2242-869F-FBF9BE7F0955}"/>
              </a:ext>
            </a:extLst>
          </p:cNvPr>
          <p:cNvSpPr txBox="1"/>
          <p:nvPr/>
        </p:nvSpPr>
        <p:spPr>
          <a:xfrm>
            <a:off x="3420921" y="6380160"/>
            <a:ext cx="28956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dirty="0"/>
              <a:t>PANNON CONCEPT </a:t>
            </a:r>
            <a:r>
              <a:rPr dirty="0" err="1"/>
              <a:t>kft</a:t>
            </a:r>
            <a:r>
              <a:rPr dirty="0"/>
              <a:t>.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0D8014D-DB54-4096-95FC-8E7938CF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32D70F8-A685-4889-BD07-AA696EEFAA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80" y="1037832"/>
            <a:ext cx="3049808" cy="235667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93252218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322" name="Full-scale robot cell integration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8208963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hu-HU" dirty="0"/>
              <a:t>R</a:t>
            </a:r>
            <a:r>
              <a:rPr dirty="0" err="1"/>
              <a:t>obot</a:t>
            </a:r>
            <a:r>
              <a:rPr dirty="0"/>
              <a:t> </a:t>
            </a:r>
            <a:r>
              <a:rPr lang="hu-HU" dirty="0"/>
              <a:t>C</a:t>
            </a:r>
            <a:r>
              <a:rPr dirty="0"/>
              <a:t>ell </a:t>
            </a:r>
            <a:r>
              <a:rPr lang="hu-HU" dirty="0"/>
              <a:t>I</a:t>
            </a:r>
            <a:r>
              <a:rPr dirty="0" err="1"/>
              <a:t>ntegration</a:t>
            </a:r>
            <a:r>
              <a:rPr lang="hu-HU" dirty="0"/>
              <a:t> - </a:t>
            </a:r>
            <a:r>
              <a:rPr lang="hu-HU" dirty="0" err="1"/>
              <a:t>Industrial</a:t>
            </a:r>
            <a:endParaRPr dirty="0"/>
          </a:p>
        </p:txBody>
      </p:sp>
      <p:pic>
        <p:nvPicPr>
          <p:cNvPr id="323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633" y="1207666"/>
            <a:ext cx="7040310" cy="460300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24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PANNON CONCEPT kft."/>
          <p:cNvSpPr txBox="1"/>
          <p:nvPr/>
        </p:nvSpPr>
        <p:spPr>
          <a:xfrm>
            <a:off x="250825" y="6381750"/>
            <a:ext cx="806608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t>PANNON CONCEPT kft.</a:t>
            </a:r>
          </a:p>
        </p:txBody>
      </p:sp>
      <p:sp>
        <p:nvSpPr>
          <p:cNvPr id="326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4B24E-E416-174D-8B25-0123D2DE10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9" y="1047327"/>
            <a:ext cx="1604464" cy="1604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53D32-6998-F849-A3BE-A6C4EFBE49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87" y="4349084"/>
            <a:ext cx="1524666" cy="1524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331D7-8677-CD44-BA02-E93393690C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7" y="2701527"/>
            <a:ext cx="1503866" cy="15038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32" name="Line"/>
          <p:cNvSpPr/>
          <p:nvPr/>
        </p:nvSpPr>
        <p:spPr>
          <a:xfrm>
            <a:off x="179387" y="6184790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highlight>
                <a:srgbClr val="000000"/>
              </a:highligh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5420FA-97D0-464B-8DD8-A07E57FE73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679" y="98481"/>
            <a:ext cx="1375934" cy="738131"/>
          </a:xfrm>
          <a:prstGeom prst="rect">
            <a:avLst/>
          </a:prstGeom>
          <a:effectLst>
            <a:outerShdw blurRad="50800" dir="7260000" sx="1000" sy="1000" algn="ctr" rotWithShape="0">
              <a:schemeClr val="bg1">
                <a:alpha val="89000"/>
              </a:schemeClr>
            </a:outerShdw>
          </a:effectLst>
        </p:spPr>
      </p:pic>
      <p:sp>
        <p:nvSpPr>
          <p:cNvPr id="11" name="Leak detectors">
            <a:extLst>
              <a:ext uri="{FF2B5EF4-FFF2-40B4-BE49-F238E27FC236}">
                <a16:creationId xmlns:a16="http://schemas.microsoft.com/office/drawing/2014/main" id="{96A07231-FF2C-C048-8001-AA5164FC0A09}"/>
              </a:ext>
            </a:extLst>
          </p:cNvPr>
          <p:cNvSpPr txBox="1"/>
          <p:nvPr/>
        </p:nvSpPr>
        <p:spPr>
          <a:xfrm>
            <a:off x="76781" y="6245225"/>
            <a:ext cx="899043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hu-HU" sz="2400" i="1" dirty="0" err="1">
                <a:solidFill>
                  <a:schemeClr val="tx1"/>
                </a:solidFill>
              </a:rPr>
              <a:t>Concept</a:t>
            </a:r>
            <a:r>
              <a:rPr lang="hu-HU" sz="2400" i="1" dirty="0">
                <a:solidFill>
                  <a:schemeClr val="tx1"/>
                </a:solidFill>
              </a:rPr>
              <a:t> »»» </a:t>
            </a:r>
            <a:r>
              <a:rPr lang="hu-HU" sz="2400" i="1" dirty="0" err="1">
                <a:solidFill>
                  <a:schemeClr val="tx1"/>
                </a:solidFill>
              </a:rPr>
              <a:t>Create</a:t>
            </a:r>
            <a:r>
              <a:rPr lang="hu-HU" sz="2400" i="1" dirty="0">
                <a:solidFill>
                  <a:schemeClr val="tx1"/>
                </a:solidFill>
              </a:rPr>
              <a:t> »»» </a:t>
            </a:r>
            <a:r>
              <a:rPr lang="hu-HU" sz="2400" i="1" dirty="0" err="1">
                <a:solidFill>
                  <a:schemeClr val="tx1"/>
                </a:solidFill>
              </a:rPr>
              <a:t>Innovate</a:t>
            </a:r>
            <a:r>
              <a:rPr lang="hu-HU" sz="2400" i="1" dirty="0">
                <a:solidFill>
                  <a:schemeClr val="tx1"/>
                </a:solidFill>
              </a:rPr>
              <a:t> !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12" name="Leak detectors">
            <a:extLst>
              <a:ext uri="{FF2B5EF4-FFF2-40B4-BE49-F238E27FC236}">
                <a16:creationId xmlns:a16="http://schemas.microsoft.com/office/drawing/2014/main" id="{4062CD21-C1F2-2F46-9250-26B4B9ADEA09}"/>
              </a:ext>
            </a:extLst>
          </p:cNvPr>
          <p:cNvSpPr txBox="1"/>
          <p:nvPr/>
        </p:nvSpPr>
        <p:spPr>
          <a:xfrm>
            <a:off x="323850" y="1282355"/>
            <a:ext cx="899043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tx1"/>
                </a:solidFill>
              </a:rPr>
              <a:t>Our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Mission</a:t>
            </a:r>
            <a:r>
              <a:rPr lang="hu-HU" dirty="0">
                <a:solidFill>
                  <a:schemeClr val="tx1"/>
                </a:solidFill>
              </a:rPr>
              <a:t> – </a:t>
            </a:r>
            <a:r>
              <a:rPr lang="hu-HU" dirty="0" err="1">
                <a:solidFill>
                  <a:schemeClr val="tx1"/>
                </a:solidFill>
              </a:rPr>
              <a:t>Your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Goal</a:t>
            </a:r>
            <a:r>
              <a:rPr lang="hu-HU" dirty="0">
                <a:solidFill>
                  <a:schemeClr val="tx1"/>
                </a:solidFill>
              </a:rPr>
              <a:t> 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" name="Leak detectors">
            <a:extLst>
              <a:ext uri="{FF2B5EF4-FFF2-40B4-BE49-F238E27FC236}">
                <a16:creationId xmlns:a16="http://schemas.microsoft.com/office/drawing/2014/main" id="{E9E8C9D3-95F9-3B45-8569-8857411BC407}"/>
              </a:ext>
            </a:extLst>
          </p:cNvPr>
          <p:cNvSpPr txBox="1"/>
          <p:nvPr/>
        </p:nvSpPr>
        <p:spPr>
          <a:xfrm>
            <a:off x="404980" y="3202118"/>
            <a:ext cx="899043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</a:defRPr>
            </a:lvl1pPr>
          </a:lstStyle>
          <a:p>
            <a:pPr algn="l"/>
            <a:endParaRPr sz="2400" i="1" dirty="0"/>
          </a:p>
        </p:txBody>
      </p:sp>
      <p:sp>
        <p:nvSpPr>
          <p:cNvPr id="10" name="Leak detectors">
            <a:extLst>
              <a:ext uri="{FF2B5EF4-FFF2-40B4-BE49-F238E27FC236}">
                <a16:creationId xmlns:a16="http://schemas.microsoft.com/office/drawing/2014/main" id="{5FFA3312-4F40-7C4B-8BCA-2AD188C8A29E}"/>
              </a:ext>
            </a:extLst>
          </p:cNvPr>
          <p:cNvSpPr txBox="1"/>
          <p:nvPr/>
        </p:nvSpPr>
        <p:spPr>
          <a:xfrm>
            <a:off x="1381399" y="2897989"/>
            <a:ext cx="2604033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</a:defRPr>
            </a:lvl1pPr>
          </a:lstStyle>
          <a:p>
            <a:pPr algn="l"/>
            <a:r>
              <a:rPr lang="hu-HU" sz="2400" i="1" dirty="0" err="1">
                <a:solidFill>
                  <a:schemeClr val="bg1">
                    <a:lumMod val="50000"/>
                  </a:schemeClr>
                </a:solidFill>
              </a:rPr>
              <a:t>Improve</a:t>
            </a:r>
            <a:r>
              <a:rPr lang="hu-HU" sz="2400" i="1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342900" indent="-342900" algn="l">
              <a:buFontTx/>
              <a:buChar char="-"/>
            </a:pPr>
            <a:r>
              <a:rPr lang="hu-HU" sz="2400" i="1" dirty="0" err="1">
                <a:solidFill>
                  <a:schemeClr val="bg1">
                    <a:lumMod val="50000"/>
                  </a:schemeClr>
                </a:solidFill>
              </a:rPr>
              <a:t>efficiency</a:t>
            </a:r>
            <a:endParaRPr lang="hu-H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hu-HU" sz="2400" i="1" dirty="0" err="1">
                <a:solidFill>
                  <a:schemeClr val="bg1">
                    <a:lumMod val="50000"/>
                  </a:schemeClr>
                </a:solidFill>
              </a:rPr>
              <a:t>quality</a:t>
            </a:r>
            <a:endParaRPr lang="hu-H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hu-HU" sz="2400" i="1" dirty="0" err="1">
                <a:solidFill>
                  <a:schemeClr val="bg1">
                    <a:lumMod val="50000"/>
                  </a:schemeClr>
                </a:solidFill>
              </a:rPr>
              <a:t>throughput</a:t>
            </a:r>
            <a:endParaRPr lang="hu-H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hu-HU" sz="2400" i="1" dirty="0"/>
          </a:p>
          <a:p>
            <a:pPr algn="l"/>
            <a:endParaRPr lang="hu-HU" sz="2400" i="1" dirty="0"/>
          </a:p>
          <a:p>
            <a:pPr algn="l"/>
            <a:endParaRPr sz="2400" i="1" dirty="0"/>
          </a:p>
        </p:txBody>
      </p:sp>
      <p:sp>
        <p:nvSpPr>
          <p:cNvPr id="14" name="Leak detectors">
            <a:extLst>
              <a:ext uri="{FF2B5EF4-FFF2-40B4-BE49-F238E27FC236}">
                <a16:creationId xmlns:a16="http://schemas.microsoft.com/office/drawing/2014/main" id="{9226E76A-748D-734A-ADC6-4630601F4435}"/>
              </a:ext>
            </a:extLst>
          </p:cNvPr>
          <p:cNvSpPr txBox="1"/>
          <p:nvPr/>
        </p:nvSpPr>
        <p:spPr>
          <a:xfrm>
            <a:off x="6286662" y="3615676"/>
            <a:ext cx="2604033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</a:defRPr>
            </a:lvl1pPr>
          </a:lstStyle>
          <a:p>
            <a:pPr algn="l"/>
            <a:r>
              <a:rPr lang="hu-HU" sz="2400" i="1" dirty="0" err="1">
                <a:solidFill>
                  <a:schemeClr val="bg1">
                    <a:lumMod val="50000"/>
                  </a:schemeClr>
                </a:solidFill>
              </a:rPr>
              <a:t>Reduce</a:t>
            </a:r>
            <a:r>
              <a:rPr lang="hu-HU" sz="2400" i="1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342900" indent="-342900" algn="l">
              <a:buFontTx/>
              <a:buChar char="-"/>
            </a:pPr>
            <a:r>
              <a:rPr lang="hu-HU" sz="2400" i="1" dirty="0">
                <a:solidFill>
                  <a:schemeClr val="bg1">
                    <a:lumMod val="50000"/>
                  </a:schemeClr>
                </a:solidFill>
              </a:rPr>
              <a:t>cost</a:t>
            </a:r>
          </a:p>
          <a:p>
            <a:pPr marL="342900" indent="-342900" algn="l">
              <a:buFontTx/>
              <a:buChar char="-"/>
            </a:pPr>
            <a:r>
              <a:rPr lang="hu-HU" sz="2400" i="1" dirty="0" err="1">
                <a:solidFill>
                  <a:schemeClr val="bg1">
                    <a:lumMod val="50000"/>
                  </a:schemeClr>
                </a:solidFill>
              </a:rPr>
              <a:t>downtime</a:t>
            </a:r>
            <a:endParaRPr lang="hu-H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hu-HU" sz="2400" i="1" dirty="0" err="1">
                <a:solidFill>
                  <a:schemeClr val="bg1">
                    <a:lumMod val="50000"/>
                  </a:schemeClr>
                </a:solidFill>
              </a:rPr>
              <a:t>changeover</a:t>
            </a:r>
            <a:endParaRPr lang="hu-H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hu-HU" sz="2400" i="1" dirty="0"/>
          </a:p>
          <a:p>
            <a:pPr algn="l"/>
            <a:endParaRPr lang="hu-HU" sz="2400" i="1" dirty="0"/>
          </a:p>
          <a:p>
            <a:pPr algn="l"/>
            <a:endParaRPr sz="2400" i="1" dirty="0"/>
          </a:p>
        </p:txBody>
      </p:sp>
      <p:pic>
        <p:nvPicPr>
          <p:cNvPr id="3" name="Graphic 2" descr="Upward trend">
            <a:extLst>
              <a:ext uri="{FF2B5EF4-FFF2-40B4-BE49-F238E27FC236}">
                <a16:creationId xmlns:a16="http://schemas.microsoft.com/office/drawing/2014/main" id="{A7C4DAB9-0781-464C-8D29-011B5A621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387" y="2480643"/>
            <a:ext cx="914400" cy="914400"/>
          </a:xfrm>
          <a:prstGeom prst="rect">
            <a:avLst/>
          </a:prstGeom>
        </p:spPr>
      </p:pic>
      <p:pic>
        <p:nvPicPr>
          <p:cNvPr id="5" name="Graphic 4" descr="Downward trend">
            <a:extLst>
              <a:ext uri="{FF2B5EF4-FFF2-40B4-BE49-F238E27FC236}">
                <a16:creationId xmlns:a16="http://schemas.microsoft.com/office/drawing/2014/main" id="{40AD584C-BB60-8B4D-A536-EAF43122C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2262" y="4245490"/>
            <a:ext cx="914400" cy="914400"/>
          </a:xfrm>
          <a:prstGeom prst="rect">
            <a:avLst/>
          </a:prstGeom>
        </p:spPr>
      </p:pic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334E4C99-9777-424F-9E5E-7797E740F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1159" y="1130590"/>
            <a:ext cx="914400" cy="914400"/>
          </a:xfrm>
          <a:prstGeom prst="rect">
            <a:avLst/>
          </a:prstGeom>
        </p:spPr>
      </p:pic>
      <p:sp>
        <p:nvSpPr>
          <p:cNvPr id="15" name="Quick intro">
            <a:extLst>
              <a:ext uri="{FF2B5EF4-FFF2-40B4-BE49-F238E27FC236}">
                <a16:creationId xmlns:a16="http://schemas.microsoft.com/office/drawing/2014/main" id="{AF47A62A-4C04-E44B-9BA7-D468D0B48B17}"/>
              </a:ext>
            </a:extLst>
          </p:cNvPr>
          <p:cNvSpPr txBox="1">
            <a:spLocks/>
          </p:cNvSpPr>
          <p:nvPr/>
        </p:nvSpPr>
        <p:spPr>
          <a:xfrm>
            <a:off x="0" y="188913"/>
            <a:ext cx="3024188" cy="5032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vert="horz" lIns="46799" tIns="46799" rIns="46799" bIns="46799" rtlCol="0" anchor="t">
            <a:normAutofit fontScale="90000" lnSpcReduction="10000"/>
          </a:bodyPr>
          <a:lstStyle>
            <a:lvl1pPr algn="l" defTabSz="768095" rtl="0" eaLnBrk="1" latinLnBrk="0" hangingPunct="1">
              <a:spcBef>
                <a:spcPct val="0"/>
              </a:spcBef>
              <a:buNone/>
              <a:defRPr sz="3024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/>
              <a:t>Value Proposition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43265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C6805EBD-ED66-4467-B9C5-ECE001711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9"/>
          <a:stretch/>
        </p:blipFill>
        <p:spPr>
          <a:xfrm>
            <a:off x="2503217" y="3354863"/>
            <a:ext cx="4206240" cy="2917350"/>
          </a:xfrm>
          <a:prstGeom prst="rect">
            <a:avLst/>
          </a:prstGeom>
        </p:spPr>
      </p:pic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322" name="Full-scale robot cell integration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8208963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hu-HU" dirty="0" err="1"/>
              <a:t>Turn-key</a:t>
            </a:r>
            <a:r>
              <a:rPr dirty="0"/>
              <a:t> </a:t>
            </a:r>
            <a:r>
              <a:rPr lang="hu-HU" dirty="0"/>
              <a:t>R</a:t>
            </a:r>
            <a:r>
              <a:rPr dirty="0" err="1"/>
              <a:t>obot</a:t>
            </a:r>
            <a:r>
              <a:rPr dirty="0"/>
              <a:t> </a:t>
            </a:r>
            <a:r>
              <a:rPr lang="hu-HU" dirty="0"/>
              <a:t>C</a:t>
            </a:r>
            <a:r>
              <a:rPr dirty="0"/>
              <a:t>ell </a:t>
            </a:r>
            <a:r>
              <a:rPr lang="hu-HU" dirty="0"/>
              <a:t>I</a:t>
            </a:r>
            <a:r>
              <a:rPr dirty="0" err="1"/>
              <a:t>ntegration</a:t>
            </a:r>
            <a:r>
              <a:rPr lang="hu-HU" dirty="0"/>
              <a:t> - </a:t>
            </a:r>
            <a:r>
              <a:rPr lang="hu-HU" dirty="0" err="1"/>
              <a:t>Industrial</a:t>
            </a:r>
            <a:endParaRPr dirty="0"/>
          </a:p>
        </p:txBody>
      </p:sp>
      <p:sp>
        <p:nvSpPr>
          <p:cNvPr id="324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PANNON CONCEPT kft."/>
          <p:cNvSpPr txBox="1"/>
          <p:nvPr/>
        </p:nvSpPr>
        <p:spPr>
          <a:xfrm>
            <a:off x="250825" y="6381750"/>
            <a:ext cx="806608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t>PANNON CONCEPT kft.</a:t>
            </a:r>
          </a:p>
        </p:txBody>
      </p:sp>
      <p:sp>
        <p:nvSpPr>
          <p:cNvPr id="326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08D956A-658D-4A9E-B100-AA891814F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912337"/>
            <a:ext cx="3404777" cy="263096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5A471B6-39B2-4FFF-B427-E9A3D5597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00" y="900113"/>
            <a:ext cx="3476472" cy="26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1773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ll-scale robot cell integration">
            <a:extLst>
              <a:ext uri="{FF2B5EF4-FFF2-40B4-BE49-F238E27FC236}">
                <a16:creationId xmlns:a16="http://schemas.microsoft.com/office/drawing/2014/main" id="{7B242280-5BAD-D549-8FEF-6F66C2C9BA4E}"/>
              </a:ext>
            </a:extLst>
          </p:cNvPr>
          <p:cNvSpPr txBox="1">
            <a:spLocks/>
          </p:cNvSpPr>
          <p:nvPr/>
        </p:nvSpPr>
        <p:spPr>
          <a:xfrm>
            <a:off x="145535" y="130239"/>
            <a:ext cx="8208964" cy="576263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hu-HU" dirty="0" err="1"/>
              <a:t>Turn-key</a:t>
            </a:r>
            <a:r>
              <a:rPr lang="hu-HU" dirty="0"/>
              <a:t> </a:t>
            </a:r>
            <a:r>
              <a:rPr lang="hu-HU" dirty="0" err="1"/>
              <a:t>Collaborative</a:t>
            </a:r>
            <a:r>
              <a:rPr lang="hu-HU" dirty="0"/>
              <a:t> Robot </a:t>
            </a:r>
            <a:r>
              <a:rPr lang="hu-HU" dirty="0" err="1"/>
              <a:t>Solutions</a:t>
            </a:r>
            <a:endParaRPr lang="hu-HU" dirty="0"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CD17CAB0-FB80-DC43-827D-B4F9652CC724}"/>
              </a:ext>
            </a:extLst>
          </p:cNvPr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PANNON CONCEPT kft.">
            <a:extLst>
              <a:ext uri="{FF2B5EF4-FFF2-40B4-BE49-F238E27FC236}">
                <a16:creationId xmlns:a16="http://schemas.microsoft.com/office/drawing/2014/main" id="{E3834AB9-2BA5-DD40-ACE2-741CB86D5CE7}"/>
              </a:ext>
            </a:extLst>
          </p:cNvPr>
          <p:cNvSpPr txBox="1"/>
          <p:nvPr/>
        </p:nvSpPr>
        <p:spPr>
          <a:xfrm>
            <a:off x="250825" y="6381750"/>
            <a:ext cx="806608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t>PANNON CONCEPT kft.</a:t>
            </a:r>
          </a:p>
        </p:txBody>
      </p:sp>
      <p:sp>
        <p:nvSpPr>
          <p:cNvPr id="47" name="Our key competence is to provide custom-purpose machines to our customers from R&amp;D through manufacturing to assembly, installation and training at customer site.…">
            <a:extLst>
              <a:ext uri="{FF2B5EF4-FFF2-40B4-BE49-F238E27FC236}">
                <a16:creationId xmlns:a16="http://schemas.microsoft.com/office/drawing/2014/main" id="{8E2CB19A-5148-3949-A290-480D9902FF02}"/>
              </a:ext>
            </a:extLst>
          </p:cNvPr>
          <p:cNvSpPr txBox="1"/>
          <p:nvPr/>
        </p:nvSpPr>
        <p:spPr>
          <a:xfrm>
            <a:off x="1717973" y="3963889"/>
            <a:ext cx="620525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endParaRPr dirty="0">
              <a:solidFill>
                <a:schemeClr val="tx1"/>
              </a:solidFill>
            </a:endParaRP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Simple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install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can</a:t>
            </a:r>
            <a:r>
              <a:rPr lang="hu-HU" dirty="0">
                <a:solidFill>
                  <a:schemeClr val="tx1"/>
                </a:solidFill>
              </a:rPr>
              <a:t> be </a:t>
            </a:r>
            <a:r>
              <a:rPr lang="hu-HU" dirty="0" err="1">
                <a:solidFill>
                  <a:schemeClr val="tx1"/>
                </a:solidFill>
              </a:rPr>
              <a:t>mobilized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easily</a:t>
            </a:r>
            <a:endParaRPr dirty="0">
              <a:solidFill>
                <a:schemeClr val="tx1"/>
              </a:solidFill>
            </a:endParaRP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Safe</a:t>
            </a:r>
            <a:r>
              <a:rPr lang="hu-HU" dirty="0">
                <a:solidFill>
                  <a:schemeClr val="tx1"/>
                </a:solidFill>
              </a:rPr>
              <a:t>: human </a:t>
            </a:r>
            <a:r>
              <a:rPr lang="hu-HU" dirty="0" err="1">
                <a:solidFill>
                  <a:schemeClr val="tx1"/>
                </a:solidFill>
              </a:rPr>
              <a:t>friendly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operation</a:t>
            </a:r>
            <a:r>
              <a:rPr lang="hu-HU" dirty="0">
                <a:solidFill>
                  <a:schemeClr val="tx1"/>
                </a:solidFill>
              </a:rPr>
              <a:t> (No </a:t>
            </a:r>
            <a:r>
              <a:rPr lang="hu-HU" dirty="0" err="1">
                <a:solidFill>
                  <a:schemeClr val="tx1"/>
                </a:solidFill>
              </a:rPr>
              <a:t>fence</a:t>
            </a:r>
            <a:r>
              <a:rPr lang="hu-HU" dirty="0">
                <a:solidFill>
                  <a:schemeClr val="tx1"/>
                </a:solidFill>
              </a:rPr>
              <a:t>!)</a:t>
            </a:r>
            <a:endParaRPr dirty="0">
              <a:solidFill>
                <a:schemeClr val="tx1"/>
              </a:solidFill>
            </a:endParaRP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Easy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teach</a:t>
            </a:r>
            <a:r>
              <a:rPr lang="hu-HU" dirty="0">
                <a:solidFill>
                  <a:schemeClr val="tx1"/>
                </a:solidFill>
              </a:rPr>
              <a:t> &amp; program</a:t>
            </a:r>
            <a:endParaRPr dirty="0">
              <a:solidFill>
                <a:schemeClr val="tx1"/>
              </a:solidFill>
            </a:endParaRP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Fast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return</a:t>
            </a:r>
            <a:r>
              <a:rPr lang="hu-HU" dirty="0">
                <a:solidFill>
                  <a:schemeClr val="tx1"/>
                </a:solidFill>
              </a:rPr>
              <a:t> of </a:t>
            </a:r>
            <a:r>
              <a:rPr lang="hu-HU" dirty="0" err="1">
                <a:solidFill>
                  <a:schemeClr val="tx1"/>
                </a:solidFill>
              </a:rPr>
              <a:t>investment</a:t>
            </a:r>
            <a:endParaRPr dirty="0">
              <a:solidFill>
                <a:schemeClr val="tx1"/>
              </a:solidFill>
            </a:endParaRP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Line">
            <a:extLst>
              <a:ext uri="{FF2B5EF4-FFF2-40B4-BE49-F238E27FC236}">
                <a16:creationId xmlns:a16="http://schemas.microsoft.com/office/drawing/2014/main" id="{E16A9FE8-4339-4A4C-B367-E5BE69ADDC8D}"/>
              </a:ext>
            </a:extLst>
          </p:cNvPr>
          <p:cNvSpPr/>
          <p:nvPr/>
        </p:nvSpPr>
        <p:spPr>
          <a:xfrm>
            <a:off x="179387" y="4032324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9A3EAD18-ED7F-47D8-BE05-5113C69E8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3" y="893724"/>
            <a:ext cx="2951377" cy="2951377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2E29BAFA-8A7F-4AF5-8C25-046D50FCD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29" y="1011061"/>
            <a:ext cx="3619170" cy="27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137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ll-scale robot cell integration">
            <a:extLst>
              <a:ext uri="{FF2B5EF4-FFF2-40B4-BE49-F238E27FC236}">
                <a16:creationId xmlns:a16="http://schemas.microsoft.com/office/drawing/2014/main" id="{7B242280-5BAD-D549-8FEF-6F66C2C9BA4E}"/>
              </a:ext>
            </a:extLst>
          </p:cNvPr>
          <p:cNvSpPr txBox="1">
            <a:spLocks/>
          </p:cNvSpPr>
          <p:nvPr/>
        </p:nvSpPr>
        <p:spPr>
          <a:xfrm>
            <a:off x="145535" y="130239"/>
            <a:ext cx="8208964" cy="576263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hu-HU" dirty="0" err="1"/>
              <a:t>Collaborative</a:t>
            </a:r>
            <a:r>
              <a:rPr lang="hu-HU" dirty="0"/>
              <a:t> Robot </a:t>
            </a:r>
            <a:r>
              <a:rPr lang="hu-HU" dirty="0" err="1"/>
              <a:t>Applications</a:t>
            </a:r>
            <a:endParaRPr lang="hu-HU" dirty="0"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CD17CAB0-FB80-DC43-827D-B4F9652CC724}"/>
              </a:ext>
            </a:extLst>
          </p:cNvPr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PANNON CONCEPT kft.">
            <a:extLst>
              <a:ext uri="{FF2B5EF4-FFF2-40B4-BE49-F238E27FC236}">
                <a16:creationId xmlns:a16="http://schemas.microsoft.com/office/drawing/2014/main" id="{E3834AB9-2BA5-DD40-ACE2-741CB86D5CE7}"/>
              </a:ext>
            </a:extLst>
          </p:cNvPr>
          <p:cNvSpPr txBox="1"/>
          <p:nvPr/>
        </p:nvSpPr>
        <p:spPr>
          <a:xfrm>
            <a:off x="250825" y="6381750"/>
            <a:ext cx="806608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t>PANNON CONCEPT kft.</a:t>
            </a:r>
          </a:p>
        </p:txBody>
      </p:sp>
      <p:sp>
        <p:nvSpPr>
          <p:cNvPr id="47" name="Our key competence is to provide custom-purpose machines to our customers from R&amp;D through manufacturing to assembly, installation and training at customer site.…">
            <a:extLst>
              <a:ext uri="{FF2B5EF4-FFF2-40B4-BE49-F238E27FC236}">
                <a16:creationId xmlns:a16="http://schemas.microsoft.com/office/drawing/2014/main" id="{8E2CB19A-5148-3949-A290-480D9902FF02}"/>
              </a:ext>
            </a:extLst>
          </p:cNvPr>
          <p:cNvSpPr txBox="1"/>
          <p:nvPr/>
        </p:nvSpPr>
        <p:spPr>
          <a:xfrm>
            <a:off x="250825" y="3415625"/>
            <a:ext cx="5545404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CNC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</a:t>
            </a: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Feeding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Pick &amp;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Place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Inspection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Assembly (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Scew</a:t>
            </a: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Gear</a:t>
            </a: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Polishing</a:t>
            </a: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Deburring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endParaRPr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A6687F8-6752-43E5-BED2-A57E75662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81" y="856402"/>
            <a:ext cx="4114800" cy="27432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A5579F7E-6598-479C-8FBA-FC96C9242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35" y="1873933"/>
            <a:ext cx="2080954" cy="1725669"/>
          </a:xfrm>
          <a:prstGeom prst="rect">
            <a:avLst/>
          </a:prstGeom>
        </p:spPr>
      </p:pic>
      <p:sp>
        <p:nvSpPr>
          <p:cNvPr id="18" name="Our key competence is to provide custom-purpose machines to our customers from R&amp;D through manufacturing to assembly, installation and training at customer site.…">
            <a:extLst>
              <a:ext uri="{FF2B5EF4-FFF2-40B4-BE49-F238E27FC236}">
                <a16:creationId xmlns:a16="http://schemas.microsoft.com/office/drawing/2014/main" id="{9AB41FE3-730E-40D0-9DE7-4247D2106D8E}"/>
              </a:ext>
            </a:extLst>
          </p:cNvPr>
          <p:cNvSpPr txBox="1"/>
          <p:nvPr/>
        </p:nvSpPr>
        <p:spPr>
          <a:xfrm>
            <a:off x="4822839" y="3564055"/>
            <a:ext cx="5311036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endParaRPr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Plastic</a:t>
            </a: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Injection</a:t>
            </a: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Assist</a:t>
            </a: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Packaging</a:t>
            </a: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Palletizing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Press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Forming</a:t>
            </a: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Assist</a:t>
            </a: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hu-H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Gluing</a:t>
            </a:r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Bonding</a:t>
            </a: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SzPct val="100000"/>
              <a:buChar char="❑"/>
              <a:defRPr sz="2400">
                <a:solidFill>
                  <a:srgbClr val="FFFFFF"/>
                </a:solidFill>
              </a:defRPr>
            </a:pPr>
            <a:endParaRPr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SzPct val="100000"/>
              <a:defRPr sz="2400">
                <a:solidFill>
                  <a:srgbClr val="FFFFFF"/>
                </a:solidFill>
              </a:defRPr>
            </a:pPr>
            <a:endParaRPr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16DB24D9-C75E-46A5-A751-C38AFF5F9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832" y="4005844"/>
            <a:ext cx="498605" cy="4071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D0CA992D-C966-4E98-AD37-F3E431621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54" y="3833050"/>
            <a:ext cx="369151" cy="350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361D9318-32EC-46E6-95EF-B2CE16200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41" y="4319788"/>
            <a:ext cx="369151" cy="302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747B1CB7-CD21-4CEC-BC01-4AF955741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40" y="4716263"/>
            <a:ext cx="369151" cy="3691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99DFDAFB-3EED-4D72-BF65-6A8FD8A494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73" y="5212095"/>
            <a:ext cx="380832" cy="3385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C7F45C9B-C914-45FE-8314-669774DE8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40" y="5675689"/>
            <a:ext cx="369151" cy="302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5A827A67-6854-4233-90AA-065187A62E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9832" y="5333769"/>
            <a:ext cx="498606" cy="4071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95648E4A-FBE0-41C9-B2F5-5357F9D39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832" y="4898289"/>
            <a:ext cx="498605" cy="4071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5FD20A80-A2AF-4DF5-8BCE-5450E186C0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9832" y="4454997"/>
            <a:ext cx="498606" cy="4083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826618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352570-0889-A84A-A99E-70051ACE343D}"/>
              </a:ext>
            </a:extLst>
          </p:cNvPr>
          <p:cNvSpPr/>
          <p:nvPr/>
        </p:nvSpPr>
        <p:spPr>
          <a:xfrm>
            <a:off x="6623049" y="3045554"/>
            <a:ext cx="2520951" cy="2154235"/>
          </a:xfrm>
          <a:prstGeom prst="ellipse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 w="25400" cap="flat">
            <a:solidFill>
              <a:schemeClr val="accent1"/>
            </a:solidFill>
            <a:prstDash val="solid"/>
            <a:round/>
          </a:ln>
          <a:effectLst>
            <a:reflection blurRad="190500" stA="21000" endPos="65000" dist="50800" dir="5400000" sy="-100000" algn="bl" rotWithShape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804B2A1-FA75-F24B-A0E9-1F99395D7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046921"/>
              </p:ext>
            </p:extLst>
          </p:nvPr>
        </p:nvGraphicFramePr>
        <p:xfrm>
          <a:off x="409074" y="1016010"/>
          <a:ext cx="8386010" cy="514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329" name="Custom Fixture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5184775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hu-HU" dirty="0"/>
              <a:t>Businesses</a:t>
            </a:r>
            <a:endParaRPr dirty="0"/>
          </a:p>
        </p:txBody>
      </p:sp>
      <p:sp>
        <p:nvSpPr>
          <p:cNvPr id="331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78157C-C4A1-46D6-9CD6-FD911982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69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329" name="Custom Fixture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5184775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hu-HU" dirty="0" err="1"/>
              <a:t>Subcontract</a:t>
            </a:r>
            <a:r>
              <a:rPr lang="hu-HU" dirty="0"/>
              <a:t> </a:t>
            </a:r>
            <a:r>
              <a:rPr lang="hu-HU" dirty="0" err="1"/>
              <a:t>Machining</a:t>
            </a:r>
            <a:endParaRPr dirty="0"/>
          </a:p>
        </p:txBody>
      </p:sp>
      <p:sp>
        <p:nvSpPr>
          <p:cNvPr id="331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06D0B05-75B6-4642-9313-21049473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0DF8F7B-C963-4AA2-9201-64FD4CBFD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75" y="3825746"/>
            <a:ext cx="2948939" cy="196595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FE88C37-CE25-47A3-BFCE-7C8331636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0083"/>
            <a:ext cx="2945812" cy="196387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33D80A4-1622-4FCF-94F5-F37DD3E093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28" y="1353633"/>
            <a:ext cx="2932639" cy="195509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40468E24-FA3A-4889-A874-C1ABF1465D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2" y="3927708"/>
            <a:ext cx="2761816" cy="184121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3F440C2A-51D6-4DFE-86EC-AC4D6B7B0E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31" y="3950302"/>
            <a:ext cx="2739950" cy="18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041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329" name="Custom Fixture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5184775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hu-HU" dirty="0" err="1"/>
              <a:t>Subcontract</a:t>
            </a:r>
            <a:r>
              <a:rPr lang="hu-HU" dirty="0"/>
              <a:t> </a:t>
            </a:r>
            <a:r>
              <a:rPr lang="hu-HU" dirty="0" err="1"/>
              <a:t>Machining</a:t>
            </a:r>
            <a:endParaRPr dirty="0"/>
          </a:p>
        </p:txBody>
      </p:sp>
      <p:sp>
        <p:nvSpPr>
          <p:cNvPr id="331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70B83-8A46-E746-8085-1CB30C1A15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679" y="98481"/>
            <a:ext cx="1375934" cy="738131"/>
          </a:xfrm>
          <a:prstGeom prst="rect">
            <a:avLst/>
          </a:prstGeom>
          <a:effectLst>
            <a:outerShdw blurRad="50800" dir="7260000" sx="1000" sy="1000" algn="ctr" rotWithShape="0">
              <a:schemeClr val="bg1">
                <a:alpha val="89000"/>
              </a:scheme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DDA7E-F540-4A44-8E2C-CDBD36309EE0}"/>
              </a:ext>
            </a:extLst>
          </p:cNvPr>
          <p:cNvSpPr txBox="1"/>
          <p:nvPr/>
        </p:nvSpPr>
        <p:spPr>
          <a:xfrm>
            <a:off x="179387" y="1014022"/>
            <a:ext cx="8507414" cy="525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dirty="0" err="1">
                <a:solidFill>
                  <a:schemeClr val="bg1"/>
                </a:solidFill>
              </a:rPr>
              <a:t>Turning</a:t>
            </a:r>
            <a:r>
              <a:rPr kumimoji="0" lang="hu-HU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OD 200 x </a:t>
            </a:r>
            <a:r>
              <a:rPr lang="hu-HU" sz="2800" dirty="0">
                <a:solidFill>
                  <a:schemeClr val="bg1"/>
                </a:solidFill>
              </a:rPr>
              <a:t>60</a:t>
            </a:r>
            <a:r>
              <a:rPr kumimoji="0" lang="hu-HU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0 		»»»	 +100k </a:t>
            </a:r>
            <a:r>
              <a:rPr kumimoji="0" lang="hu-HU" sz="2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qty</a:t>
            </a:r>
            <a:r>
              <a:rPr kumimoji="0" lang="hu-HU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hu-HU" sz="2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pa</a:t>
            </a:r>
            <a:endParaRPr kumimoji="0" lang="hu-HU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5CE97-0A4B-C943-B2C7-A30A831DCBDE}"/>
              </a:ext>
            </a:extLst>
          </p:cNvPr>
          <p:cNvSpPr txBox="1"/>
          <p:nvPr/>
        </p:nvSpPr>
        <p:spPr>
          <a:xfrm>
            <a:off x="179387" y="1602921"/>
            <a:ext cx="8120998" cy="525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dirty="0">
                <a:solidFill>
                  <a:schemeClr val="bg1"/>
                </a:solidFill>
              </a:rPr>
              <a:t>Milling</a:t>
            </a:r>
            <a:r>
              <a:rPr kumimoji="0" lang="hu-HU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3000 x 800 x 800 	»»» 	+1k </a:t>
            </a:r>
            <a:r>
              <a:rPr kumimoji="0" lang="hu-HU" sz="2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qty</a:t>
            </a:r>
            <a:r>
              <a:rPr kumimoji="0" lang="hu-HU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hu-HU" sz="2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pa</a:t>
            </a:r>
            <a:endParaRPr kumimoji="0" lang="hu-HU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543FBA-8817-DE4F-935F-B7622DCFF4AF}"/>
              </a:ext>
            </a:extLst>
          </p:cNvPr>
          <p:cNvGraphicFramePr/>
          <p:nvPr/>
        </p:nvGraphicFramePr>
        <p:xfrm>
          <a:off x="843615" y="2325636"/>
          <a:ext cx="7014510" cy="4416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10">
            <a:extLst>
              <a:ext uri="{FF2B5EF4-FFF2-40B4-BE49-F238E27FC236}">
                <a16:creationId xmlns:a16="http://schemas.microsoft.com/office/drawing/2014/main" id="{7E5DF75D-9E99-4BCD-B74C-BFBF4A08E8C9}"/>
              </a:ext>
            </a:extLst>
          </p:cNvPr>
          <p:cNvSpPr txBox="1"/>
          <p:nvPr/>
        </p:nvSpPr>
        <p:spPr>
          <a:xfrm>
            <a:off x="227171" y="2025031"/>
            <a:ext cx="4343083" cy="463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»</a:t>
            </a:r>
            <a:r>
              <a:rPr lang="hu-HU" sz="2400" i="1" dirty="0">
                <a:solidFill>
                  <a:schemeClr val="bg1"/>
                </a:solidFill>
              </a:rPr>
              <a:t> Milling</a:t>
            </a:r>
            <a:r>
              <a:rPr kumimoji="0" lang="hu-HU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 in </a:t>
            </a:r>
            <a:r>
              <a:rPr lang="hu-HU" sz="2400" i="1" dirty="0">
                <a:solidFill>
                  <a:schemeClr val="bg1"/>
                </a:solidFill>
              </a:rPr>
              <a:t>3, 3+2, 5 </a:t>
            </a:r>
            <a:r>
              <a:rPr lang="hu-HU" sz="2400" i="1" dirty="0" err="1">
                <a:solidFill>
                  <a:schemeClr val="bg1"/>
                </a:solidFill>
              </a:rPr>
              <a:t>axis</a:t>
            </a:r>
            <a:endParaRPr kumimoji="0" lang="hu-HU" sz="24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786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Graphic spid="6" grpId="0">
        <p:bldAsOne/>
      </p:bldGraphic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424" name="Partners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3959225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hu-HU" dirty="0" err="1"/>
              <a:t>References</a:t>
            </a:r>
            <a:endParaRPr dirty="0"/>
          </a:p>
        </p:txBody>
      </p:sp>
      <p:pic>
        <p:nvPicPr>
          <p:cNvPr id="402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07" y="2709068"/>
            <a:ext cx="719138" cy="719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age.png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100" y="3969878"/>
            <a:ext cx="2303463" cy="720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Bosch logo_hu" descr="Bosch logo_hu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64"/>
          <a:stretch>
            <a:fillRect/>
          </a:stretch>
        </p:blipFill>
        <p:spPr>
          <a:xfrm>
            <a:off x="3853126" y="2928479"/>
            <a:ext cx="2341437" cy="669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740" y="5130236"/>
            <a:ext cx="2305051" cy="868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logo_header_LUK.gif" descr="logo_header_LUK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220" y="2773531"/>
            <a:ext cx="731546" cy="555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morgancrucible_logo.gif" descr="morgancrucible_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007" y="5458537"/>
            <a:ext cx="1655763" cy="500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grundfos_logo.gif" descr="grundfos_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119" y="1735239"/>
            <a:ext cx="2381251" cy="714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top_alcoa_logo_wide.gif" descr="top_alcoa_logo_wide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5803" y="2102289"/>
            <a:ext cx="2341437" cy="38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leBelierjo.jpg" descr="leBelierjo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07" y="4576406"/>
            <a:ext cx="1655763" cy="503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logo_szövegalatta.jpg" descr="logo_szövegalatta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220" y="3642610"/>
            <a:ext cx="731546" cy="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070x070_logo.gif" descr="070x070_logo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6447" y="5247919"/>
            <a:ext cx="731546" cy="731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.jpeg" descr="image.jpe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890" y="4483505"/>
            <a:ext cx="780403" cy="491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.png" descr="imag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695" y="1036428"/>
            <a:ext cx="2359651" cy="73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.png" descr="image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" y="529659"/>
            <a:ext cx="1844676" cy="1846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.png" descr="imag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744" y="2709068"/>
            <a:ext cx="720726" cy="719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.png" descr="image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19" y="3759254"/>
            <a:ext cx="1657351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PANNON CONCEPT kft."/>
          <p:cNvSpPr txBox="1"/>
          <p:nvPr/>
        </p:nvSpPr>
        <p:spPr>
          <a:xfrm>
            <a:off x="250825" y="6381750"/>
            <a:ext cx="806608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t>PANNON CONCEPT kft.</a:t>
            </a:r>
          </a:p>
        </p:txBody>
      </p:sp>
      <p:sp>
        <p:nvSpPr>
          <p:cNvPr id="423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571794A9-9109-48EC-9F26-C8C86500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bra 2">
            <a:extLst>
              <a:ext uri="{FF2B5EF4-FFF2-40B4-BE49-F238E27FC236}">
                <a16:creationId xmlns:a16="http://schemas.microsoft.com/office/drawing/2014/main" id="{EEBB47FE-00EB-49D5-9C1C-06E6043377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07132" y="1410158"/>
            <a:ext cx="1044576" cy="10445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annonConcept kft…"/>
          <p:cNvSpPr txBox="1"/>
          <p:nvPr/>
        </p:nvSpPr>
        <p:spPr>
          <a:xfrm>
            <a:off x="0" y="5034424"/>
            <a:ext cx="9144000" cy="160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5400" b="1">
                <a:solidFill>
                  <a:srgbClr val="FFFFFF"/>
                </a:solidFill>
              </a:defRPr>
            </a:pPr>
            <a:r>
              <a:rPr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PannonConcept</a:t>
            </a: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kft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1800">
                <a:solidFill>
                  <a:srgbClr val="FFFFFF"/>
                </a:solidFill>
              </a:defRPr>
            </a:pPr>
            <a:endParaRPr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3600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3200 </a:t>
            </a:r>
            <a:r>
              <a:rPr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Gyöngyös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u-H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Industrial</a:t>
            </a:r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Park, </a:t>
            </a:r>
            <a:r>
              <a:rPr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Kandó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Kálmán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street 11232/2</a:t>
            </a:r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>
              <a:defRPr sz="3600">
                <a:solidFill>
                  <a:srgbClr val="FFFFFF"/>
                </a:solidFill>
              </a:defRPr>
            </a:pPr>
            <a:r>
              <a:rPr sz="1400" u="sng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EB8803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www.pannonconcept.hu</a:t>
            </a:r>
            <a:r>
              <a:rPr lang="hu-HU" sz="1400" u="sng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EB8803"/>
                  </a:solidFill>
                </a:uFill>
              </a:rPr>
              <a:t> </a:t>
            </a:r>
          </a:p>
          <a:p>
            <a:pPr algn="ctr">
              <a:defRPr sz="3600">
                <a:solidFill>
                  <a:srgbClr val="FFFFFF"/>
                </a:solidFill>
              </a:defRPr>
            </a:pPr>
            <a:r>
              <a:rPr lang="hu-HU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hu-HU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sontosbela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@pannonconcept.hu</a:t>
            </a:r>
            <a:endParaRPr lang="hu-H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3600">
                <a:solidFill>
                  <a:srgbClr val="FFFFFF"/>
                </a:solidFill>
              </a:defRPr>
            </a:pP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2A918D-2C57-D044-AFD6-A60E995B172D}"/>
              </a:ext>
            </a:extLst>
          </p:cNvPr>
          <p:cNvSpPr/>
          <p:nvPr/>
        </p:nvSpPr>
        <p:spPr>
          <a:xfrm>
            <a:off x="382772" y="1063279"/>
            <a:ext cx="815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600">
                <a:solidFill>
                  <a:srgbClr val="FFFFFF"/>
                </a:solidFill>
              </a:defRPr>
            </a:pPr>
            <a:r>
              <a:rPr lang="hu-HU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Please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visit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online </a:t>
            </a:r>
            <a:r>
              <a:rPr lang="hu-HU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 </a:t>
            </a:r>
            <a:r>
              <a:rPr lang="hu-HU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our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guest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hu-HU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our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Gyöngyös </a:t>
            </a:r>
            <a:r>
              <a:rPr lang="hu-HU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facility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C59E6-EB61-7246-8761-7ED99CED0A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323" y="2628019"/>
            <a:ext cx="3125972" cy="17957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  <p:sp>
        <p:nvSpPr>
          <p:cNvPr id="31" name="Est. 2009…"/>
          <p:cNvSpPr txBox="1">
            <a:spLocks noGrp="1"/>
          </p:cNvSpPr>
          <p:nvPr>
            <p:ph type="body" idx="4294967295"/>
          </p:nvPr>
        </p:nvSpPr>
        <p:spPr>
          <a:xfrm>
            <a:off x="0" y="896938"/>
            <a:ext cx="8578850" cy="51657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 sz="2800"/>
            </a:pPr>
            <a:r>
              <a:rPr b="1" dirty="0">
                <a:solidFill>
                  <a:schemeClr val="tx1"/>
                </a:solidFill>
              </a:rPr>
              <a:t>Es</a:t>
            </a:r>
            <a:r>
              <a:rPr lang="hu-HU" b="1" dirty="0" err="1">
                <a:solidFill>
                  <a:schemeClr val="tx1"/>
                </a:solidFill>
              </a:rPr>
              <a:t>tablished</a:t>
            </a:r>
            <a:r>
              <a:rPr lang="hu-HU" dirty="0">
                <a:solidFill>
                  <a:schemeClr val="tx1"/>
                </a:solidFill>
              </a:rPr>
              <a:t> in</a:t>
            </a:r>
            <a:r>
              <a:rPr dirty="0">
                <a:solidFill>
                  <a:schemeClr val="tx1"/>
                </a:solidFill>
              </a:rPr>
              <a:t> 2009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rPr b="1" dirty="0">
                <a:solidFill>
                  <a:schemeClr val="tx1"/>
                </a:solidFill>
              </a:rPr>
              <a:t>Site: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Gyöngyös</a:t>
            </a:r>
            <a:r>
              <a:rPr dirty="0">
                <a:solidFill>
                  <a:schemeClr val="tx1"/>
                </a:solidFill>
              </a:rPr>
              <a:t>, East Hungary </a:t>
            </a:r>
            <a:r>
              <a:rPr sz="1600" dirty="0">
                <a:solidFill>
                  <a:schemeClr val="tx1"/>
                </a:solidFill>
              </a:rPr>
              <a:t>(1hr drive to Budapest)</a:t>
            </a:r>
            <a:endParaRPr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har char="•"/>
              <a:defRPr sz="2800"/>
            </a:pPr>
            <a:r>
              <a:rPr lang="hu-HU" b="1" dirty="0" err="1">
                <a:solidFill>
                  <a:schemeClr val="tx1"/>
                </a:solidFill>
              </a:rPr>
              <a:t>Staff</a:t>
            </a:r>
            <a:r>
              <a:rPr lang="hu-HU" b="1" dirty="0">
                <a:solidFill>
                  <a:schemeClr val="tx1"/>
                </a:solidFill>
              </a:rPr>
              <a:t> of 30 </a:t>
            </a:r>
            <a:r>
              <a:rPr lang="hu-HU" b="1" dirty="0" err="1">
                <a:solidFill>
                  <a:schemeClr val="tx1"/>
                </a:solidFill>
              </a:rPr>
              <a:t>people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(incl.5 CAD, 1 </a:t>
            </a:r>
            <a:r>
              <a:rPr lang="hu-HU" dirty="0" err="1">
                <a:solidFill>
                  <a:schemeClr val="tx1"/>
                </a:solidFill>
              </a:rPr>
              <a:t>Electrical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Eng</a:t>
            </a:r>
            <a:r>
              <a:rPr lang="hu-HU" dirty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600"/>
              </a:spcBef>
              <a:buChar char="•"/>
              <a:defRPr sz="2800"/>
            </a:pPr>
            <a:r>
              <a:rPr lang="hu-HU" b="1" dirty="0" err="1">
                <a:solidFill>
                  <a:schemeClr val="tx1"/>
                </a:solidFill>
              </a:rPr>
              <a:t>Turnover</a:t>
            </a:r>
            <a:r>
              <a:rPr lang="hu-HU" dirty="0">
                <a:solidFill>
                  <a:schemeClr val="tx1"/>
                </a:solidFill>
              </a:rPr>
              <a:t> ~2,5m EUR </a:t>
            </a:r>
          </a:p>
          <a:p>
            <a:pPr>
              <a:spcBef>
                <a:spcPts val="600"/>
              </a:spcBef>
              <a:buChar char="•"/>
              <a:defRPr sz="2800"/>
            </a:pPr>
            <a:r>
              <a:rPr lang="hu-HU" b="1" dirty="0">
                <a:solidFill>
                  <a:schemeClr val="tx1"/>
                </a:solidFill>
              </a:rPr>
              <a:t>Market: </a:t>
            </a:r>
            <a:r>
              <a:rPr lang="hu-HU" dirty="0">
                <a:solidFill>
                  <a:schemeClr val="tx1"/>
                </a:solidFill>
              </a:rPr>
              <a:t>Automotive, </a:t>
            </a:r>
            <a:r>
              <a:rPr lang="hu-HU" dirty="0" err="1">
                <a:solidFill>
                  <a:schemeClr val="tx1"/>
                </a:solidFill>
              </a:rPr>
              <a:t>Energy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Packaging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  <a:defRPr sz="2800"/>
            </a:pPr>
            <a:endParaRPr lang="hu-HU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har char="•"/>
              <a:defRPr sz="2800"/>
            </a:pPr>
            <a:r>
              <a:rPr lang="hu-HU" b="1" dirty="0">
                <a:solidFill>
                  <a:schemeClr val="tx1"/>
                </a:solidFill>
              </a:rPr>
              <a:t>Main </a:t>
            </a:r>
            <a:r>
              <a:rPr lang="hu-HU" b="1" dirty="0" err="1">
                <a:solidFill>
                  <a:schemeClr val="tx1"/>
                </a:solidFill>
              </a:rPr>
              <a:t>scope</a:t>
            </a:r>
            <a:r>
              <a:rPr lang="hu-HU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600"/>
              </a:spcBef>
              <a:buNone/>
              <a:defRPr sz="2800"/>
            </a:pPr>
            <a:r>
              <a:rPr lang="hu-HU" dirty="0">
                <a:solidFill>
                  <a:schemeClr val="tx1"/>
                </a:solidFill>
              </a:rPr>
              <a:t>    </a:t>
            </a:r>
          </a:p>
          <a:p>
            <a:pPr marL="0" indent="0">
              <a:spcBef>
                <a:spcPts val="600"/>
              </a:spcBef>
              <a:buNone/>
              <a:defRPr sz="2800"/>
            </a:pPr>
            <a:r>
              <a:rPr lang="hu-HU" i="1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ts val="600"/>
              </a:spcBef>
              <a:buNone/>
              <a:defRPr sz="2800"/>
            </a:pPr>
            <a:endParaRPr lang="hu-HU" i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  <a:defRPr sz="2800"/>
            </a:pPr>
            <a:endParaRPr lang="hu-HU" i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  <a:defRPr sz="2800"/>
            </a:pPr>
            <a:endParaRPr lang="hu-HU" i="1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600"/>
              </a:spcBef>
              <a:buNone/>
              <a:defRPr sz="2800"/>
            </a:pPr>
            <a:endParaRPr lang="hu-HU" i="1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600"/>
              </a:spcBef>
              <a:buNone/>
              <a:defRPr sz="2800"/>
            </a:pPr>
            <a:endParaRPr lang="hu-HU" i="1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600"/>
              </a:spcBef>
              <a:buNone/>
              <a:defRPr sz="2800"/>
            </a:pPr>
            <a:r>
              <a:rPr lang="hu-HU" i="1" dirty="0">
                <a:solidFill>
                  <a:schemeClr val="tx1"/>
                </a:solidFill>
              </a:rPr>
              <a:t>Design »» Milling (3-4-5 </a:t>
            </a:r>
            <a:r>
              <a:rPr lang="hu-HU" i="1" dirty="0" err="1">
                <a:solidFill>
                  <a:schemeClr val="tx1"/>
                </a:solidFill>
              </a:rPr>
              <a:t>axis</a:t>
            </a:r>
            <a:r>
              <a:rPr lang="hu-HU" i="1" dirty="0">
                <a:solidFill>
                  <a:schemeClr val="tx1"/>
                </a:solidFill>
              </a:rPr>
              <a:t>), </a:t>
            </a:r>
            <a:r>
              <a:rPr lang="hu-HU" i="1" dirty="0" err="1">
                <a:solidFill>
                  <a:schemeClr val="tx1"/>
                </a:solidFill>
              </a:rPr>
              <a:t>turning</a:t>
            </a:r>
            <a:r>
              <a:rPr lang="hu-HU" i="1" dirty="0">
                <a:solidFill>
                  <a:schemeClr val="tx1"/>
                </a:solidFill>
              </a:rPr>
              <a:t> »» Assembly</a:t>
            </a:r>
            <a:endParaRPr i="1" dirty="0">
              <a:solidFill>
                <a:schemeClr val="tx1"/>
              </a:solidFill>
            </a:endParaRPr>
          </a:p>
        </p:txBody>
      </p:sp>
      <p:sp>
        <p:nvSpPr>
          <p:cNvPr id="30" name="Quick intro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3024188" cy="503237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 defTabSz="768095">
              <a:defRPr sz="3024">
                <a:solidFill>
                  <a:srgbClr val="000000"/>
                </a:solidFill>
              </a:defRPr>
            </a:lvl1pPr>
          </a:lstStyle>
          <a:p>
            <a:r>
              <a:rPr dirty="0"/>
              <a:t>Quick </a:t>
            </a:r>
            <a:r>
              <a:rPr lang="hu-HU" dirty="0" err="1"/>
              <a:t>facts</a:t>
            </a:r>
            <a:endParaRPr dirty="0"/>
          </a:p>
        </p:txBody>
      </p:sp>
      <p:pic>
        <p:nvPicPr>
          <p:cNvPr id="18" name="image.jpeg" descr="image.jpeg">
            <a:extLst>
              <a:ext uri="{FF2B5EF4-FFF2-40B4-BE49-F238E27FC236}">
                <a16:creationId xmlns:a16="http://schemas.microsoft.com/office/drawing/2014/main" id="{40412F4C-3815-DF4E-AB83-0C08D3766C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352" y="2012172"/>
            <a:ext cx="2549911" cy="339954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77A240-180C-1B47-934C-F31DC9CD4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714" y="3245552"/>
            <a:ext cx="3213842" cy="2138666"/>
          </a:xfrm>
          <a:prstGeom prst="rect">
            <a:avLst/>
          </a:prstGeom>
        </p:spPr>
      </p:pic>
      <p:sp>
        <p:nvSpPr>
          <p:cNvPr id="32" name="Line"/>
          <p:cNvSpPr/>
          <p:nvPr/>
        </p:nvSpPr>
        <p:spPr>
          <a:xfrm>
            <a:off x="179387" y="6184790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highlight>
                <a:srgbClr val="000000"/>
              </a:highligh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C8CE4E-E2CE-C64C-8891-F7023B64BE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3800743"/>
            <a:ext cx="2815068" cy="158347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108CCA4-D431-401A-B22A-846DAC60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81" name="New Facility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3240088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New Facility</a:t>
            </a:r>
          </a:p>
        </p:txBody>
      </p:sp>
      <p:sp>
        <p:nvSpPr>
          <p:cNvPr id="182" name="New, green field investment. Building erected: November 2018…"/>
          <p:cNvSpPr txBox="1"/>
          <p:nvPr/>
        </p:nvSpPr>
        <p:spPr>
          <a:xfrm>
            <a:off x="107950" y="819150"/>
            <a:ext cx="8135938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lang="hu-HU" dirty="0">
                <a:solidFill>
                  <a:schemeClr val="tx1"/>
                </a:solidFill>
              </a:rPr>
              <a:t>G</a:t>
            </a:r>
            <a:r>
              <a:rPr dirty="0" err="1">
                <a:solidFill>
                  <a:schemeClr val="tx1"/>
                </a:solidFill>
              </a:rPr>
              <a:t>reen</a:t>
            </a:r>
            <a:r>
              <a:rPr dirty="0">
                <a:solidFill>
                  <a:schemeClr val="tx1"/>
                </a:solidFill>
              </a:rPr>
              <a:t> field investment. Building erected: November 2018</a:t>
            </a:r>
          </a:p>
          <a:p>
            <a:pPr>
              <a:defRPr sz="2000" b="1" u="sng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Total floor space: 		1450 sqm</a:t>
            </a:r>
          </a:p>
          <a:p>
            <a:pPr marL="457200" lvl="1" indent="0">
              <a:buSzPct val="100000"/>
              <a:buFont typeface="Arial"/>
              <a:buChar char="•"/>
              <a:defRPr sz="20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Office space floor: 		 450  sqm</a:t>
            </a:r>
          </a:p>
          <a:p>
            <a:pPr marL="457200" lvl="1" indent="0">
              <a:buSzPct val="100000"/>
              <a:buFont typeface="Arial"/>
              <a:buChar char="•"/>
              <a:defRPr sz="20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Workshop space floor: 	1000 sqm</a:t>
            </a:r>
          </a:p>
          <a:p>
            <a:pPr marL="457200" lvl="1" indent="0">
              <a:buSzPct val="100000"/>
              <a:buFont typeface="Arial"/>
              <a:buChar char="•"/>
              <a:defRPr sz="2000">
                <a:solidFill>
                  <a:srgbClr val="FFFFFF"/>
                </a:solidFill>
              </a:defRPr>
            </a:pPr>
            <a:endParaRPr dirty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Planned expansion in 2021: adding </a:t>
            </a:r>
            <a:r>
              <a:rPr lang="hu-HU" dirty="0">
                <a:solidFill>
                  <a:schemeClr val="tx1"/>
                </a:solidFill>
              </a:rPr>
              <a:t>9</a:t>
            </a:r>
            <a:r>
              <a:rPr dirty="0">
                <a:solidFill>
                  <a:schemeClr val="tx1"/>
                </a:solidFill>
              </a:rPr>
              <a:t>00 sqm workshop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for</a:t>
            </a:r>
            <a:r>
              <a:rPr lang="hu-HU" dirty="0">
                <a:solidFill>
                  <a:schemeClr val="tx1"/>
                </a:solidFill>
              </a:rPr>
              <a:t> assembly</a:t>
            </a:r>
            <a:r>
              <a:rPr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83" name="IMG_0017.jpg" descr="IMG_00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337" y="3284537"/>
            <a:ext cx="3889376" cy="291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20190604_1314473_v1.jpg" descr="IMG_20190604_1314473_v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3284537"/>
            <a:ext cx="4394200" cy="288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PANNON CONCEPT kft."/>
          <p:cNvSpPr txBox="1"/>
          <p:nvPr/>
        </p:nvSpPr>
        <p:spPr>
          <a:xfrm>
            <a:off x="250825" y="6381750"/>
            <a:ext cx="806608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t>PANNON CONCEPT kft.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F2455D6-3F0D-43E4-AD15-E57B71F4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11" name="New Facility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3240088" cy="576262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</p:spPr>
        <p:txBody>
          <a:bodyPr lIns="46799" tIns="46799" rIns="46799" bIns="46799">
            <a:normAutofit fontScale="90000"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hu-HU" dirty="0" err="1"/>
              <a:t>Interior</a:t>
            </a:r>
            <a:endParaRPr dirty="0"/>
          </a:p>
        </p:txBody>
      </p:sp>
      <p:pic>
        <p:nvPicPr>
          <p:cNvPr id="197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564" y="2774894"/>
            <a:ext cx="2560888" cy="341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.jpeg" descr="imag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" y="1138237"/>
            <a:ext cx="3171826" cy="228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.jpeg" descr="image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92" y="3859094"/>
            <a:ext cx="3110816" cy="233221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PANNON CONCEPT kft."/>
          <p:cNvSpPr txBox="1"/>
          <p:nvPr/>
        </p:nvSpPr>
        <p:spPr>
          <a:xfrm>
            <a:off x="3132137" y="6381750"/>
            <a:ext cx="289560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t>PANNON CONCEPT kft.</a:t>
            </a:r>
          </a:p>
        </p:txBody>
      </p:sp>
      <p:sp>
        <p:nvSpPr>
          <p:cNvPr id="203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Line"/>
          <p:cNvSpPr/>
          <p:nvPr/>
        </p:nvSpPr>
        <p:spPr>
          <a:xfrm>
            <a:off x="179387" y="6308725"/>
            <a:ext cx="8785226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5" name="image.jpeg" descr="image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564" y="977899"/>
            <a:ext cx="2560888" cy="1684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483B845-0D23-46D3-B20E-7A8A76EAB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6C6AF3F-10F5-4267-B59A-04D516019A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04" y="1785591"/>
            <a:ext cx="2480309" cy="165353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426093E-3162-4CCD-BDB6-9181C134F1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03" y="3611215"/>
            <a:ext cx="2480309" cy="16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93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>
            <a:extLst>
              <a:ext uri="{FF2B5EF4-FFF2-40B4-BE49-F238E27FC236}">
                <a16:creationId xmlns:a16="http://schemas.microsoft.com/office/drawing/2014/main" id="{4A64427A-3668-49FE-808B-B8DD2B101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41" y="5022645"/>
            <a:ext cx="1487033" cy="991355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E4D375A1-D4D4-4A7B-BD43-9FB15F4A6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52" y="4581209"/>
            <a:ext cx="1863761" cy="144017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2A9614-7289-EE4B-9A7D-9E7CF0497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713461"/>
              </p:ext>
            </p:extLst>
          </p:nvPr>
        </p:nvGraphicFramePr>
        <p:xfrm>
          <a:off x="544033" y="992001"/>
          <a:ext cx="8238461" cy="527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Quick intro">
            <a:extLst>
              <a:ext uri="{FF2B5EF4-FFF2-40B4-BE49-F238E27FC236}">
                <a16:creationId xmlns:a16="http://schemas.microsoft.com/office/drawing/2014/main" id="{F5B1E594-3B79-AF42-B547-627FB1FBEB58}"/>
              </a:ext>
            </a:extLst>
          </p:cNvPr>
          <p:cNvSpPr txBox="1">
            <a:spLocks/>
          </p:cNvSpPr>
          <p:nvPr/>
        </p:nvSpPr>
        <p:spPr>
          <a:xfrm>
            <a:off x="323850" y="188912"/>
            <a:ext cx="3024188" cy="503238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normAutofit fontScale="90000" lnSpcReduction="10000"/>
          </a:bodyPr>
          <a:lstStyle>
            <a:lvl1pPr marL="0" marR="0" indent="0" algn="ctr" defTabSz="76809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4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hu-HU" b="1" dirty="0"/>
              <a:t>Key</a:t>
            </a:r>
            <a:r>
              <a:rPr lang="hu-HU" dirty="0"/>
              <a:t> </a:t>
            </a:r>
            <a:r>
              <a:rPr lang="hu-HU" b="1" dirty="0" err="1"/>
              <a:t>Competences</a:t>
            </a:r>
            <a:endParaRPr lang="hu-HU" b="1" dirty="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6EA08367-6923-F645-8FB4-E87BA6C58EBE}"/>
              </a:ext>
            </a:extLst>
          </p:cNvPr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 dirty="0">
              <a:highlight>
                <a:srgbClr val="000000"/>
              </a:highlight>
            </a:endParaRP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6BF94B3-8DCA-894A-8B85-8F25A2946E8D}"/>
              </a:ext>
            </a:extLst>
          </p:cNvPr>
          <p:cNvSpPr/>
          <p:nvPr/>
        </p:nvSpPr>
        <p:spPr>
          <a:xfrm>
            <a:off x="179387" y="6184790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70DC4D54-9683-6147-9BFE-FC8733D0EB9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811A6-675F-BB48-9FC3-FC33EE26BDE0}"/>
              </a:ext>
            </a:extLst>
          </p:cNvPr>
          <p:cNvSpPr txBox="1"/>
          <p:nvPr/>
        </p:nvSpPr>
        <p:spPr>
          <a:xfrm>
            <a:off x="4045907" y="140283"/>
            <a:ext cx="94577" cy="771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D7D1401-0B72-4729-AB84-4E990F6E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876F6FE-059B-4D0B-BB94-F8E5A07441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74" y="1877692"/>
            <a:ext cx="1308212" cy="977983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6987B44F-7427-4CD7-8F46-C96C000AFC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77" y="1908690"/>
            <a:ext cx="1232311" cy="9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329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350C1F1-F8F5-314F-B60C-3BCDDD797026}"/>
              </a:ext>
            </a:extLst>
          </p:cNvPr>
          <p:cNvSpPr txBox="1"/>
          <p:nvPr/>
        </p:nvSpPr>
        <p:spPr>
          <a:xfrm>
            <a:off x="301300" y="1589120"/>
            <a:ext cx="8540750" cy="188896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0D51-BECD-6A42-8090-C41C00F1B1CC}"/>
              </a:ext>
            </a:extLst>
          </p:cNvPr>
          <p:cNvSpPr txBox="1"/>
          <p:nvPr/>
        </p:nvSpPr>
        <p:spPr>
          <a:xfrm>
            <a:off x="1046747" y="4114806"/>
            <a:ext cx="6689140" cy="18683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58" name="Line"/>
          <p:cNvSpPr/>
          <p:nvPr/>
        </p:nvSpPr>
        <p:spPr>
          <a:xfrm>
            <a:off x="179387" y="6021387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Line"/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D53B1-FB4E-394F-A4B5-4DA3A07C55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073" y="1723651"/>
            <a:ext cx="2908054" cy="1365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3EC8C9-3B03-5B48-9C62-B591D75F9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473" y="4677872"/>
            <a:ext cx="23622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10810-0F4B-6047-979E-533A41C7B020}"/>
              </a:ext>
            </a:extLst>
          </p:cNvPr>
          <p:cNvSpPr txBox="1"/>
          <p:nvPr/>
        </p:nvSpPr>
        <p:spPr>
          <a:xfrm>
            <a:off x="359508" y="1060450"/>
            <a:ext cx="6124354" cy="3715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800" b="1" i="1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Our</a:t>
            </a:r>
            <a:r>
              <a:rPr kumimoji="0" lang="hu-HU" sz="1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design and </a:t>
            </a:r>
            <a:r>
              <a:rPr kumimoji="0" lang="hu-HU" sz="1800" b="1" i="1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manufacturing</a:t>
            </a:r>
            <a:r>
              <a:rPr kumimoji="0" lang="hu-HU" sz="1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is </a:t>
            </a:r>
            <a:r>
              <a:rPr kumimoji="0" lang="hu-HU" sz="1800" b="1" i="1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brough</a:t>
            </a:r>
            <a:r>
              <a:rPr lang="hu-HU" sz="1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hu-HU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hu-HU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kumimoji="0" lang="hu-HU" sz="1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hu-HU" sz="1800" b="1" i="1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by</a:t>
            </a:r>
            <a:r>
              <a:rPr kumimoji="0" lang="hu-HU" sz="18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BDF5BF-4E11-034B-9B3A-42009D46C9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739" y="1732614"/>
            <a:ext cx="1388268" cy="13882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C9FDAB-27A5-C949-AC59-F110E7017A73}"/>
              </a:ext>
            </a:extLst>
          </p:cNvPr>
          <p:cNvSpPr txBox="1"/>
          <p:nvPr/>
        </p:nvSpPr>
        <p:spPr>
          <a:xfrm>
            <a:off x="359508" y="3691165"/>
            <a:ext cx="5716439" cy="3715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800" b="1" i="1" dirty="0">
                <a:solidFill>
                  <a:schemeClr val="bg1"/>
                </a:solidFill>
              </a:rPr>
              <a:t>And </a:t>
            </a:r>
            <a:r>
              <a:rPr lang="hu-HU" sz="1800" b="1" i="1" dirty="0" err="1">
                <a:solidFill>
                  <a:schemeClr val="bg1"/>
                </a:solidFill>
              </a:rPr>
              <a:t>our</a:t>
            </a:r>
            <a:r>
              <a:rPr lang="hu-HU" sz="1800" b="1" i="1" dirty="0">
                <a:solidFill>
                  <a:schemeClr val="bg1"/>
                </a:solidFill>
              </a:rPr>
              <a:t> </a:t>
            </a:r>
            <a:r>
              <a:rPr lang="hu-HU" sz="1800" b="1" i="1" dirty="0" err="1">
                <a:solidFill>
                  <a:schemeClr val="bg1"/>
                </a:solidFill>
              </a:rPr>
              <a:t>high</a:t>
            </a:r>
            <a:r>
              <a:rPr lang="hu-HU" sz="1800" b="1" i="1" dirty="0">
                <a:solidFill>
                  <a:schemeClr val="bg1"/>
                </a:solidFill>
              </a:rPr>
              <a:t> </a:t>
            </a:r>
            <a:r>
              <a:rPr lang="hu-HU" sz="1800" b="1" i="1" dirty="0" err="1">
                <a:solidFill>
                  <a:schemeClr val="bg1"/>
                </a:solidFill>
              </a:rPr>
              <a:t>quality</a:t>
            </a:r>
            <a:r>
              <a:rPr lang="hu-HU" sz="1800" b="1" i="1" dirty="0">
                <a:solidFill>
                  <a:schemeClr val="bg1"/>
                </a:solidFill>
              </a:rPr>
              <a:t> is </a:t>
            </a:r>
            <a:r>
              <a:rPr lang="hu-HU" sz="1800" b="1" i="1" dirty="0" err="1">
                <a:solidFill>
                  <a:schemeClr val="bg1"/>
                </a:solidFill>
              </a:rPr>
              <a:t>assured</a:t>
            </a:r>
            <a:r>
              <a:rPr kumimoji="0" lang="hu-HU" sz="18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hu-HU" sz="1800" b="1" i="1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by</a:t>
            </a:r>
            <a:r>
              <a:rPr kumimoji="0" lang="hu-HU" sz="18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9A9550-0C07-B84C-A0C8-B11B1168FB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071" y="4382057"/>
            <a:ext cx="2028824" cy="1237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F88420-2178-8A4E-8F04-03FE735836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51" y="1732614"/>
            <a:ext cx="3182122" cy="1373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2D05F0-0F38-524B-8708-842BF6A4312D}"/>
              </a:ext>
            </a:extLst>
          </p:cNvPr>
          <p:cNvSpPr txBox="1"/>
          <p:nvPr/>
        </p:nvSpPr>
        <p:spPr>
          <a:xfrm>
            <a:off x="1647165" y="3138618"/>
            <a:ext cx="1010653" cy="340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04149D-D3D0-4B49-8105-4A623023ACCA}"/>
              </a:ext>
            </a:extLst>
          </p:cNvPr>
          <p:cNvSpPr txBox="1"/>
          <p:nvPr/>
        </p:nvSpPr>
        <p:spPr>
          <a:xfrm>
            <a:off x="4202546" y="3136218"/>
            <a:ext cx="1010653" cy="340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F0C068-2011-1A49-9642-D051BB4C500A}"/>
              </a:ext>
            </a:extLst>
          </p:cNvPr>
          <p:cNvSpPr txBox="1"/>
          <p:nvPr/>
        </p:nvSpPr>
        <p:spPr>
          <a:xfrm>
            <a:off x="6483862" y="3088403"/>
            <a:ext cx="1404426" cy="340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600" b="1" dirty="0" err="1"/>
              <a:t>Machining</a:t>
            </a:r>
            <a:endParaRPr kumimoji="0" lang="hu-H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F937F5-C680-9D41-8EE5-38E380BD45D6}"/>
              </a:ext>
            </a:extLst>
          </p:cNvPr>
          <p:cNvSpPr txBox="1"/>
          <p:nvPr/>
        </p:nvSpPr>
        <p:spPr>
          <a:xfrm>
            <a:off x="1066557" y="5325668"/>
            <a:ext cx="3095373" cy="5869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600" b="1" dirty="0"/>
              <a:t>CMM + PH10 SP25 + </a:t>
            </a:r>
            <a:r>
              <a:rPr lang="hu-HU" sz="1600" b="1" dirty="0" err="1"/>
              <a:t>Laser</a:t>
            </a:r>
            <a:r>
              <a:rPr lang="hu-HU" sz="1600" b="1" dirty="0"/>
              <a:t> </a:t>
            </a:r>
            <a:r>
              <a:rPr lang="hu-HU" sz="1600" b="1" dirty="0" err="1"/>
              <a:t>Scanning</a:t>
            </a:r>
            <a:endParaRPr kumimoji="0" lang="hu-H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030D9F-A349-E647-A44F-BB754FD9E9DF}"/>
              </a:ext>
            </a:extLst>
          </p:cNvPr>
          <p:cNvSpPr txBox="1"/>
          <p:nvPr/>
        </p:nvSpPr>
        <p:spPr>
          <a:xfrm>
            <a:off x="4962261" y="5657857"/>
            <a:ext cx="2008286" cy="340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Inspection</a:t>
            </a:r>
            <a:r>
              <a:rPr kumimoji="0" lang="hu-HU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hu-HU" sz="1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Probing</a:t>
            </a:r>
            <a:endParaRPr kumimoji="0" lang="hu-H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8DE3D5D-D313-4B09-85FF-C6C03FA5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Quality">
            <a:extLst>
              <a:ext uri="{FF2B5EF4-FFF2-40B4-BE49-F238E27FC236}">
                <a16:creationId xmlns:a16="http://schemas.microsoft.com/office/drawing/2014/main" id="{6FEA6279-70F8-5CC7-882E-335DAA9A97F9}"/>
              </a:ext>
            </a:extLst>
          </p:cNvPr>
          <p:cNvSpPr txBox="1">
            <a:spLocks/>
          </p:cNvSpPr>
          <p:nvPr/>
        </p:nvSpPr>
        <p:spPr>
          <a:xfrm>
            <a:off x="323850" y="188912"/>
            <a:ext cx="3024188" cy="503238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normAutofit fontScale="90000" lnSpcReduction="10000"/>
          </a:bodyPr>
          <a:lstStyle>
            <a:lvl1pPr marL="0" marR="0" indent="0" algn="ctr" defTabSz="85953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hu-HU" dirty="0" err="1"/>
              <a:t>Technology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4987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819CE-A9DA-EB4C-A8DE-DBA319F0CE80}"/>
              </a:ext>
            </a:extLst>
          </p:cNvPr>
          <p:cNvSpPr txBox="1"/>
          <p:nvPr/>
        </p:nvSpPr>
        <p:spPr>
          <a:xfrm>
            <a:off x="903766" y="1592856"/>
            <a:ext cx="7060019" cy="176624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1F1CA-C51B-BE48-80F7-614ADC7A8F66}"/>
              </a:ext>
            </a:extLst>
          </p:cNvPr>
          <p:cNvSpPr txBox="1"/>
          <p:nvPr/>
        </p:nvSpPr>
        <p:spPr>
          <a:xfrm>
            <a:off x="1037001" y="4008539"/>
            <a:ext cx="6689140" cy="18683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6D298-B4E8-854F-825F-837199C91D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77" y="1705115"/>
            <a:ext cx="2220957" cy="1477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A019B-9292-8B44-BF0B-4F5D6BA171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922" y="4683735"/>
            <a:ext cx="2019300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3F896E-E9A0-1C49-83E5-DAB932856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204" y="4252721"/>
            <a:ext cx="2176466" cy="862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F2D1A1-0269-6943-A403-7304E6CC4B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983" y="4164118"/>
            <a:ext cx="2220957" cy="1110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AFD719-F8FF-AB4B-8B0E-7F3E393F22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714" y="1879241"/>
            <a:ext cx="3371703" cy="11296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3CA096-687E-E542-9011-6F3E5E2EA87F}"/>
              </a:ext>
            </a:extLst>
          </p:cNvPr>
          <p:cNvSpPr txBox="1"/>
          <p:nvPr/>
        </p:nvSpPr>
        <p:spPr>
          <a:xfrm>
            <a:off x="359508" y="1060450"/>
            <a:ext cx="5716439" cy="3715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800" b="1" i="1" dirty="0" err="1">
                <a:solidFill>
                  <a:schemeClr val="tx1"/>
                </a:solidFill>
              </a:rPr>
              <a:t>Preferred</a:t>
            </a:r>
            <a:r>
              <a:rPr lang="hu-HU" sz="1800" b="1" i="1" dirty="0">
                <a:solidFill>
                  <a:schemeClr val="tx1"/>
                </a:solidFill>
              </a:rPr>
              <a:t> </a:t>
            </a:r>
            <a:r>
              <a:rPr lang="hu-HU" sz="1800" b="1" i="1" dirty="0" err="1">
                <a:solidFill>
                  <a:schemeClr val="tx1"/>
                </a:solidFill>
              </a:rPr>
              <a:t>pneumatic</a:t>
            </a:r>
            <a:r>
              <a:rPr lang="hu-HU" sz="1800" b="1" i="1" dirty="0">
                <a:solidFill>
                  <a:schemeClr val="tx1"/>
                </a:solidFill>
              </a:rPr>
              <a:t> </a:t>
            </a:r>
            <a:r>
              <a:rPr lang="hu-HU" sz="1800" b="1" i="1" dirty="0" err="1">
                <a:solidFill>
                  <a:schemeClr val="tx1"/>
                </a:solidFill>
              </a:rPr>
              <a:t>system</a:t>
            </a:r>
            <a:r>
              <a:rPr lang="hu-HU" sz="1800" b="1" i="1" dirty="0">
                <a:solidFill>
                  <a:schemeClr val="tx1"/>
                </a:solidFill>
              </a:rPr>
              <a:t> </a:t>
            </a:r>
            <a:r>
              <a:rPr lang="hu-HU" sz="1800" b="1" i="1" dirty="0" err="1">
                <a:solidFill>
                  <a:schemeClr val="tx1"/>
                </a:solidFill>
              </a:rPr>
              <a:t>suppliers</a:t>
            </a:r>
            <a:r>
              <a:rPr lang="hu-HU" sz="1800" b="1" i="1" dirty="0">
                <a:solidFill>
                  <a:schemeClr val="tx1"/>
                </a:solidFill>
              </a:rPr>
              <a:t>:</a:t>
            </a:r>
            <a:endParaRPr kumimoji="0" lang="hu-HU" sz="1800" b="1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F3A05-315B-4E43-A1DF-B51141A5A8B4}"/>
              </a:ext>
            </a:extLst>
          </p:cNvPr>
          <p:cNvSpPr txBox="1"/>
          <p:nvPr/>
        </p:nvSpPr>
        <p:spPr>
          <a:xfrm>
            <a:off x="323850" y="3527396"/>
            <a:ext cx="5716439" cy="3715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9" tIns="46799" rIns="46799" bIns="467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800" b="1" i="1" dirty="0" err="1">
                <a:solidFill>
                  <a:schemeClr val="tx1"/>
                </a:solidFill>
              </a:rPr>
              <a:t>Preferred</a:t>
            </a:r>
            <a:r>
              <a:rPr lang="hu-HU" sz="1800" b="1" i="1" dirty="0">
                <a:solidFill>
                  <a:schemeClr val="tx1"/>
                </a:solidFill>
              </a:rPr>
              <a:t> </a:t>
            </a:r>
            <a:r>
              <a:rPr lang="hu-HU" sz="1800" b="1" i="1" dirty="0" err="1">
                <a:solidFill>
                  <a:schemeClr val="tx1"/>
                </a:solidFill>
              </a:rPr>
              <a:t>plc</a:t>
            </a:r>
            <a:r>
              <a:rPr lang="hu-HU" sz="1800" b="1" i="1" dirty="0">
                <a:solidFill>
                  <a:schemeClr val="tx1"/>
                </a:solidFill>
              </a:rPr>
              <a:t> </a:t>
            </a:r>
            <a:r>
              <a:rPr lang="hu-HU" sz="1800" b="1" i="1" dirty="0" err="1">
                <a:solidFill>
                  <a:schemeClr val="tx1"/>
                </a:solidFill>
              </a:rPr>
              <a:t>system</a:t>
            </a:r>
            <a:r>
              <a:rPr lang="hu-HU" sz="1800" b="1" i="1" dirty="0">
                <a:solidFill>
                  <a:schemeClr val="tx1"/>
                </a:solidFill>
              </a:rPr>
              <a:t> </a:t>
            </a:r>
            <a:r>
              <a:rPr lang="hu-HU" sz="1800" b="1" i="1" dirty="0" err="1">
                <a:solidFill>
                  <a:schemeClr val="tx1"/>
                </a:solidFill>
              </a:rPr>
              <a:t>suppliers</a:t>
            </a:r>
            <a:r>
              <a:rPr lang="hu-HU" sz="1800" b="1" i="1" dirty="0">
                <a:solidFill>
                  <a:schemeClr val="tx1"/>
                </a:solidFill>
              </a:rPr>
              <a:t>:</a:t>
            </a:r>
            <a:endParaRPr kumimoji="0" lang="hu-HU" sz="1800" b="1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85ADE1E6-5524-0443-AB50-843D6A2EE2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7" name="Quality">
            <a:extLst>
              <a:ext uri="{FF2B5EF4-FFF2-40B4-BE49-F238E27FC236}">
                <a16:creationId xmlns:a16="http://schemas.microsoft.com/office/drawing/2014/main" id="{A2E68AC1-FBBA-FC47-8FFE-292A343742C8}"/>
              </a:ext>
            </a:extLst>
          </p:cNvPr>
          <p:cNvSpPr txBox="1">
            <a:spLocks/>
          </p:cNvSpPr>
          <p:nvPr/>
        </p:nvSpPr>
        <p:spPr>
          <a:xfrm>
            <a:off x="323850" y="188912"/>
            <a:ext cx="3024188" cy="503238"/>
          </a:xfrm>
          <a:prstGeom prst="rect">
            <a:avLst/>
          </a:prstGeom>
          <a:gradFill>
            <a:gsLst>
              <a:gs pos="0">
                <a:srgbClr val="8E9BB0"/>
              </a:gs>
              <a:gs pos="100000">
                <a:srgbClr val="E0F1FF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normAutofit fontScale="90000" lnSpcReduction="10000"/>
          </a:bodyPr>
          <a:lstStyle>
            <a:lvl1pPr marL="0" marR="0" indent="0" algn="ctr" defTabSz="85953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D6EC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hu-HU" dirty="0" err="1"/>
              <a:t>Technology</a:t>
            </a:r>
            <a:endParaRPr lang="hu-HU" dirty="0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74CDCD1E-D7B1-3240-A2D6-9B41DD027109}"/>
              </a:ext>
            </a:extLst>
          </p:cNvPr>
          <p:cNvSpPr/>
          <p:nvPr/>
        </p:nvSpPr>
        <p:spPr>
          <a:xfrm>
            <a:off x="179387" y="6021387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202611D1-DE81-F640-9E86-99E23B1D7576}"/>
              </a:ext>
            </a:extLst>
          </p:cNvPr>
          <p:cNvSpPr/>
          <p:nvPr/>
        </p:nvSpPr>
        <p:spPr>
          <a:xfrm>
            <a:off x="179387" y="836612"/>
            <a:ext cx="8785226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D382EA1-C92D-4E6D-A56C-7E4811F7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43" y="142009"/>
            <a:ext cx="1514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129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Alapértelmezett terv">
  <a:themeElements>
    <a:clrScheme name="Alapértelmezett terv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D13B"/>
      </a:accent1>
      <a:accent2>
        <a:srgbClr val="EA157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lapértelmezett terv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Alapértelmezett terv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8393</TotalTime>
  <Words>1074</Words>
  <Application>Microsoft Office PowerPoint</Application>
  <PresentationFormat>Diavetítés a képernyőre (4:3 oldalarány)</PresentationFormat>
  <Paragraphs>279</Paragraphs>
  <Slides>37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2" baseType="lpstr">
      <vt:lpstr>Arial</vt:lpstr>
      <vt:lpstr>Trebuchet MS</vt:lpstr>
      <vt:lpstr>Wingdings</vt:lpstr>
      <vt:lpstr>Wingdings 3</vt:lpstr>
      <vt:lpstr>Dimenzió</vt:lpstr>
      <vt:lpstr>Pannon Concept Ltd.</vt:lpstr>
      <vt:lpstr>Value Proposition</vt:lpstr>
      <vt:lpstr>PowerPoint-bemutató</vt:lpstr>
      <vt:lpstr>Quick facts</vt:lpstr>
      <vt:lpstr>New Facility</vt:lpstr>
      <vt:lpstr>Interior</vt:lpstr>
      <vt:lpstr>PowerPoint-bemutató</vt:lpstr>
      <vt:lpstr>PowerPoint-bemutató</vt:lpstr>
      <vt:lpstr>PowerPoint-bemutató</vt:lpstr>
      <vt:lpstr>Machine Yard</vt:lpstr>
      <vt:lpstr>9 CNC Machining Centers &amp; Lathes</vt:lpstr>
      <vt:lpstr>CNC Portal Milling (custom design)</vt:lpstr>
      <vt:lpstr>Quality Control</vt:lpstr>
      <vt:lpstr>Businesses</vt:lpstr>
      <vt:lpstr>Custom Fixturing</vt:lpstr>
      <vt:lpstr>PowerPoint-bemutató</vt:lpstr>
      <vt:lpstr>Fixtures for Machining Centers</vt:lpstr>
      <vt:lpstr>Oversized Welding and Ass’y Fixtures</vt:lpstr>
      <vt:lpstr>4th axis upgrade for machining centres</vt:lpstr>
      <vt:lpstr>Businesses</vt:lpstr>
      <vt:lpstr>Custom Machines</vt:lpstr>
      <vt:lpstr>Custom machines</vt:lpstr>
      <vt:lpstr>Custom machines</vt:lpstr>
      <vt:lpstr>Custom machines</vt:lpstr>
      <vt:lpstr>Custom machines</vt:lpstr>
      <vt:lpstr>Custom machines</vt:lpstr>
      <vt:lpstr>Businesses</vt:lpstr>
      <vt:lpstr>Conveyor Systems</vt:lpstr>
      <vt:lpstr>Robot Cell Integration - Industrial</vt:lpstr>
      <vt:lpstr>Turn-key Robot Cell Integration - Industrial</vt:lpstr>
      <vt:lpstr>PowerPoint-bemutató</vt:lpstr>
      <vt:lpstr>PowerPoint-bemutató</vt:lpstr>
      <vt:lpstr>Businesses</vt:lpstr>
      <vt:lpstr>Subcontract Machining</vt:lpstr>
      <vt:lpstr>Subcontract Machining</vt:lpstr>
      <vt:lpstr>References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Concept kft</dc:title>
  <dc:creator>CSB</dc:creator>
  <cp:lastModifiedBy>Béla Csontos</cp:lastModifiedBy>
  <cp:revision>140</cp:revision>
  <cp:lastPrinted>2020-02-04T16:00:16Z</cp:lastPrinted>
  <dcterms:modified xsi:type="dcterms:W3CDTF">2022-07-04T12:17:45Z</dcterms:modified>
</cp:coreProperties>
</file>